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93" r:id="rId3"/>
    <p:sldId id="296" r:id="rId4"/>
    <p:sldId id="292" r:id="rId5"/>
    <p:sldId id="268" r:id="rId6"/>
    <p:sldId id="290" r:id="rId7"/>
    <p:sldId id="279" r:id="rId8"/>
    <p:sldId id="278" r:id="rId9"/>
    <p:sldId id="257" r:id="rId10"/>
    <p:sldId id="258" r:id="rId11"/>
    <p:sldId id="298" r:id="rId12"/>
    <p:sldId id="280" r:id="rId13"/>
    <p:sldId id="281" r:id="rId14"/>
    <p:sldId id="282" r:id="rId15"/>
    <p:sldId id="283" r:id="rId16"/>
    <p:sldId id="284" r:id="rId17"/>
    <p:sldId id="285" r:id="rId18"/>
    <p:sldId id="294" r:id="rId19"/>
    <p:sldId id="286" r:id="rId20"/>
    <p:sldId id="287" r:id="rId21"/>
    <p:sldId id="297" r:id="rId22"/>
    <p:sldId id="288" r:id="rId23"/>
    <p:sldId id="289" r:id="rId24"/>
  </p:sldIdLst>
  <p:sldSz cx="9144000" cy="6858000" type="screen4x3"/>
  <p:notesSz cx="6858000" cy="9144000"/>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3" d="100"/>
          <a:sy n="53" d="100"/>
        </p:scale>
        <p:origin x="78" y="31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Slide de título">
    <p:spTree>
      <p:nvGrpSpPr>
        <p:cNvPr id="1" name=""/>
        <p:cNvGrpSpPr/>
        <p:nvPr/>
      </p:nvGrpSpPr>
      <p:grpSpPr>
        <a:xfrm>
          <a:off x="0" y="0"/>
          <a:ext cx="0" cy="0"/>
          <a:chOff x="0" y="0"/>
          <a:chExt cx="0" cy="0"/>
        </a:xfrm>
      </p:grpSpPr>
      <p:sp>
        <p:nvSpPr>
          <p:cNvPr id="4" name="Text Box 2"/>
          <p:cNvSpPr txBox="1">
            <a:spLocks noChangeArrowheads="1"/>
          </p:cNvSpPr>
          <p:nvPr/>
        </p:nvSpPr>
        <p:spPr bwMode="black">
          <a:xfrm>
            <a:off x="3505200" y="6019800"/>
            <a:ext cx="2209800" cy="661988"/>
          </a:xfrm>
          <a:prstGeom prst="rect">
            <a:avLst/>
          </a:prstGeom>
          <a:noFill/>
          <a:ln w="9525">
            <a:noFill/>
            <a:miter lim="800000"/>
            <a:headEnd/>
            <a:tailEnd/>
          </a:ln>
          <a:effectLst/>
        </p:spPr>
        <p:txBody>
          <a:bodyPr>
            <a:spAutoFit/>
          </a:bodyPr>
          <a:lstStyle/>
          <a:p>
            <a:pPr algn="ctr">
              <a:spcBef>
                <a:spcPct val="50000"/>
              </a:spcBef>
              <a:buFontTx/>
              <a:buNone/>
              <a:defRPr/>
            </a:pPr>
            <a:r>
              <a:rPr lang="en-GB">
                <a:solidFill>
                  <a:srgbClr val="FFFFFF"/>
                </a:solidFill>
                <a:latin typeface="Arial" charset="0"/>
              </a:rPr>
              <a:t>IAEA</a:t>
            </a:r>
          </a:p>
          <a:p>
            <a:pPr algn="ctr">
              <a:spcBef>
                <a:spcPct val="50000"/>
              </a:spcBef>
              <a:buFontTx/>
              <a:buNone/>
              <a:defRPr/>
            </a:pPr>
            <a:r>
              <a:rPr lang="en-GB" sz="900">
                <a:solidFill>
                  <a:srgbClr val="FFFFFF"/>
                </a:solidFill>
                <a:latin typeface="Arial" charset="0"/>
              </a:rPr>
              <a:t>International Atomic Energy Agency</a:t>
            </a:r>
          </a:p>
        </p:txBody>
      </p:sp>
      <p:pic>
        <p:nvPicPr>
          <p:cNvPr id="5" name="Picture 3" descr="IAEAlogo_Black"/>
          <p:cNvPicPr>
            <a:picLocks noChangeAspect="1" noChangeArrowheads="1"/>
          </p:cNvPicPr>
          <p:nvPr/>
        </p:nvPicPr>
        <p:blipFill>
          <a:blip r:embed="rId2"/>
          <a:srcRect/>
          <a:stretch>
            <a:fillRect/>
          </a:stretch>
        </p:blipFill>
        <p:spPr bwMode="black">
          <a:xfrm>
            <a:off x="4114800" y="5105400"/>
            <a:ext cx="1050925" cy="914400"/>
          </a:xfrm>
          <a:prstGeom prst="rect">
            <a:avLst/>
          </a:prstGeom>
          <a:noFill/>
          <a:ln w="9525">
            <a:noFill/>
            <a:miter lim="800000"/>
            <a:headEnd/>
            <a:tailEnd/>
          </a:ln>
        </p:spPr>
      </p:pic>
      <p:pic>
        <p:nvPicPr>
          <p:cNvPr id="6" name="Picture 4"/>
          <p:cNvPicPr>
            <a:picLocks noChangeAspect="1" noChangeArrowheads="1"/>
          </p:cNvPicPr>
          <p:nvPr/>
        </p:nvPicPr>
        <p:blipFill>
          <a:blip r:embed="rId3"/>
          <a:srcRect/>
          <a:stretch>
            <a:fillRect/>
          </a:stretch>
        </p:blipFill>
        <p:spPr bwMode="hidden">
          <a:xfrm>
            <a:off x="0" y="0"/>
            <a:ext cx="9144000" cy="6861175"/>
          </a:xfrm>
          <a:prstGeom prst="rect">
            <a:avLst/>
          </a:prstGeom>
          <a:noFill/>
          <a:ln w="9525">
            <a:noFill/>
            <a:miter lim="800000"/>
            <a:headEnd/>
            <a:tailEnd/>
          </a:ln>
        </p:spPr>
      </p:pic>
      <p:sp>
        <p:nvSpPr>
          <p:cNvPr id="277509" name="Rectangle 5"/>
          <p:cNvSpPr>
            <a:spLocks noGrp="1" noChangeArrowheads="1"/>
          </p:cNvSpPr>
          <p:nvPr>
            <p:ph type="ctrTitle"/>
          </p:nvPr>
        </p:nvSpPr>
        <p:spPr bwMode="gray">
          <a:xfrm>
            <a:off x="0" y="1000125"/>
            <a:ext cx="9144000" cy="1771650"/>
          </a:xfrm>
        </p:spPr>
        <p:txBody>
          <a:bodyPr/>
          <a:lstStyle>
            <a:lvl1pPr algn="ctr">
              <a:defRPr/>
            </a:lvl1pPr>
          </a:lstStyle>
          <a:p>
            <a:pPr lvl="0"/>
            <a:r>
              <a:rPr lang="pt-BR" noProof="0"/>
              <a:t>Clique para editar o estilo do título mestre</a:t>
            </a:r>
            <a:endParaRPr lang="en-GB" noProof="0"/>
          </a:p>
        </p:txBody>
      </p:sp>
      <p:sp>
        <p:nvSpPr>
          <p:cNvPr id="277510" name="Rectangle 6"/>
          <p:cNvSpPr>
            <a:spLocks noGrp="1" noChangeArrowheads="1"/>
          </p:cNvSpPr>
          <p:nvPr>
            <p:ph type="subTitle" idx="1"/>
          </p:nvPr>
        </p:nvSpPr>
        <p:spPr>
          <a:xfrm>
            <a:off x="0" y="2797175"/>
            <a:ext cx="9144000" cy="1727200"/>
          </a:xfrm>
        </p:spPr>
        <p:txBody>
          <a:bodyPr anchor="ctr" anchorCtr="1"/>
          <a:lstStyle>
            <a:lvl1pPr marL="0" indent="0" algn="ctr">
              <a:buFontTx/>
              <a:buNone/>
              <a:defRPr/>
            </a:lvl1pPr>
          </a:lstStyle>
          <a:p>
            <a:pPr lvl="0"/>
            <a:r>
              <a:rPr lang="pt-BR" noProof="0"/>
              <a:t>Clique para editar o estilo do subtítulo mestre</a:t>
            </a:r>
            <a:endParaRPr lang="en-GB" noProof="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estilo do título mestre</a:t>
            </a:r>
            <a:endParaRPr lang="en-GB"/>
          </a:p>
        </p:txBody>
      </p:sp>
      <p:sp>
        <p:nvSpPr>
          <p:cNvPr id="3" name="Vertical Text Placeholder 2"/>
          <p:cNvSpPr>
            <a:spLocks noGrp="1"/>
          </p:cNvSpPr>
          <p:nvPr>
            <p:ph type="body" orient="vert" idx="1"/>
          </p:nvPr>
        </p:nvSpPr>
        <p:spPr/>
        <p:txBody>
          <a:bodyPr vert="eaVert"/>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endParaRPr lang="en-GB"/>
          </a:p>
        </p:txBody>
      </p:sp>
      <p:sp>
        <p:nvSpPr>
          <p:cNvPr id="4" name="Rectangle 7"/>
          <p:cNvSpPr>
            <a:spLocks noGrp="1" noChangeArrowheads="1"/>
          </p:cNvSpPr>
          <p:nvPr>
            <p:ph type="dt" sz="half" idx="10"/>
          </p:nvPr>
        </p:nvSpPr>
        <p:spPr>
          <a:ln/>
        </p:spPr>
        <p:txBody>
          <a:bodyPr/>
          <a:lstStyle>
            <a:lvl1pPr>
              <a:defRPr/>
            </a:lvl1pPr>
          </a:lstStyle>
          <a:p>
            <a:fld id="{FD672AD9-B1D1-4549-AE82-0EF4E69F90DB}" type="datetimeFigureOut">
              <a:rPr lang="pt-BR" smtClean="0"/>
              <a:pPr/>
              <a:t>14/04/2019</a:t>
            </a:fld>
            <a:endParaRPr lang="pt-BR"/>
          </a:p>
        </p:txBody>
      </p:sp>
      <p:sp>
        <p:nvSpPr>
          <p:cNvPr id="5" name="Rectangle 8"/>
          <p:cNvSpPr>
            <a:spLocks noGrp="1" noChangeArrowheads="1"/>
          </p:cNvSpPr>
          <p:nvPr>
            <p:ph type="ftr" sz="quarter" idx="11"/>
          </p:nvPr>
        </p:nvSpPr>
        <p:spPr>
          <a:ln/>
        </p:spPr>
        <p:txBody>
          <a:bodyPr/>
          <a:lstStyle>
            <a:lvl1pPr>
              <a:defRPr/>
            </a:lvl1pPr>
          </a:lstStyle>
          <a:p>
            <a:endParaRPr lang="pt-BR"/>
          </a:p>
        </p:txBody>
      </p:sp>
      <p:sp>
        <p:nvSpPr>
          <p:cNvPr id="6" name="Rectangle 9"/>
          <p:cNvSpPr>
            <a:spLocks noGrp="1" noChangeArrowheads="1"/>
          </p:cNvSpPr>
          <p:nvPr>
            <p:ph type="sldNum" sz="quarter" idx="12"/>
          </p:nvPr>
        </p:nvSpPr>
        <p:spPr>
          <a:ln/>
        </p:spPr>
        <p:txBody>
          <a:bodyPr/>
          <a:lstStyle>
            <a:lvl1pPr>
              <a:defRPr/>
            </a:lvl1pPr>
          </a:lstStyle>
          <a:p>
            <a:fld id="{8BE6FA84-1544-4501-BBB7-7316FE2EB0C2}" type="slidenum">
              <a:rPr lang="pt-BR" smtClean="0"/>
              <a:pPr/>
              <a:t>‹Nº›</a:t>
            </a:fld>
            <a:endParaRPr lang="pt-B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e texto verticais">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19888" y="98425"/>
            <a:ext cx="2147887" cy="5997575"/>
          </a:xfrm>
        </p:spPr>
        <p:txBody>
          <a:bodyPr vert="eaVert"/>
          <a:lstStyle/>
          <a:p>
            <a:r>
              <a:rPr lang="pt-BR"/>
              <a:t>Clique para editar o estilo do título mestre</a:t>
            </a:r>
            <a:endParaRPr lang="en-GB"/>
          </a:p>
        </p:txBody>
      </p:sp>
      <p:sp>
        <p:nvSpPr>
          <p:cNvPr id="3" name="Vertical Text Placeholder 2"/>
          <p:cNvSpPr>
            <a:spLocks noGrp="1"/>
          </p:cNvSpPr>
          <p:nvPr>
            <p:ph type="body" orient="vert" idx="1"/>
          </p:nvPr>
        </p:nvSpPr>
        <p:spPr>
          <a:xfrm>
            <a:off x="274638" y="98425"/>
            <a:ext cx="6292850" cy="5997575"/>
          </a:xfrm>
        </p:spPr>
        <p:txBody>
          <a:bodyPr vert="eaVert"/>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endParaRPr lang="en-GB"/>
          </a:p>
        </p:txBody>
      </p:sp>
      <p:sp>
        <p:nvSpPr>
          <p:cNvPr id="4" name="Rectangle 7"/>
          <p:cNvSpPr>
            <a:spLocks noGrp="1" noChangeArrowheads="1"/>
          </p:cNvSpPr>
          <p:nvPr>
            <p:ph type="dt" sz="half" idx="10"/>
          </p:nvPr>
        </p:nvSpPr>
        <p:spPr>
          <a:ln/>
        </p:spPr>
        <p:txBody>
          <a:bodyPr/>
          <a:lstStyle>
            <a:lvl1pPr>
              <a:defRPr/>
            </a:lvl1pPr>
          </a:lstStyle>
          <a:p>
            <a:fld id="{FD672AD9-B1D1-4549-AE82-0EF4E69F90DB}" type="datetimeFigureOut">
              <a:rPr lang="pt-BR" smtClean="0"/>
              <a:pPr/>
              <a:t>14/04/2019</a:t>
            </a:fld>
            <a:endParaRPr lang="pt-BR"/>
          </a:p>
        </p:txBody>
      </p:sp>
      <p:sp>
        <p:nvSpPr>
          <p:cNvPr id="5" name="Rectangle 8"/>
          <p:cNvSpPr>
            <a:spLocks noGrp="1" noChangeArrowheads="1"/>
          </p:cNvSpPr>
          <p:nvPr>
            <p:ph type="ftr" sz="quarter" idx="11"/>
          </p:nvPr>
        </p:nvSpPr>
        <p:spPr>
          <a:ln/>
        </p:spPr>
        <p:txBody>
          <a:bodyPr/>
          <a:lstStyle>
            <a:lvl1pPr>
              <a:defRPr/>
            </a:lvl1pPr>
          </a:lstStyle>
          <a:p>
            <a:endParaRPr lang="pt-BR"/>
          </a:p>
        </p:txBody>
      </p:sp>
      <p:sp>
        <p:nvSpPr>
          <p:cNvPr id="6" name="Rectangle 9"/>
          <p:cNvSpPr>
            <a:spLocks noGrp="1" noChangeArrowheads="1"/>
          </p:cNvSpPr>
          <p:nvPr>
            <p:ph type="sldNum" sz="quarter" idx="12"/>
          </p:nvPr>
        </p:nvSpPr>
        <p:spPr>
          <a:ln/>
        </p:spPr>
        <p:txBody>
          <a:bodyPr/>
          <a:lstStyle>
            <a:lvl1pPr>
              <a:defRPr/>
            </a:lvl1pPr>
          </a:lstStyle>
          <a:p>
            <a:fld id="{8BE6FA84-1544-4501-BBB7-7316FE2EB0C2}" type="slidenum">
              <a:rPr lang="pt-BR" smtClean="0"/>
              <a:pPr/>
              <a:t>‹Nº›</a:t>
            </a:fld>
            <a:endParaRPr lang="pt-B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ítulo, texto e conteúdo">
    <p:spTree>
      <p:nvGrpSpPr>
        <p:cNvPr id="1" name=""/>
        <p:cNvGrpSpPr/>
        <p:nvPr/>
      </p:nvGrpSpPr>
      <p:grpSpPr>
        <a:xfrm>
          <a:off x="0" y="0"/>
          <a:ext cx="0" cy="0"/>
          <a:chOff x="0" y="0"/>
          <a:chExt cx="0" cy="0"/>
        </a:xfrm>
      </p:grpSpPr>
      <p:sp>
        <p:nvSpPr>
          <p:cNvPr id="2" name="Title 1"/>
          <p:cNvSpPr>
            <a:spLocks noGrp="1"/>
          </p:cNvSpPr>
          <p:nvPr>
            <p:ph type="title"/>
          </p:nvPr>
        </p:nvSpPr>
        <p:spPr>
          <a:xfrm>
            <a:off x="282575" y="98425"/>
            <a:ext cx="8534400" cy="762000"/>
          </a:xfrm>
        </p:spPr>
        <p:txBody>
          <a:bodyPr/>
          <a:lstStyle/>
          <a:p>
            <a:r>
              <a:rPr lang="pt-BR"/>
              <a:t>Clique para editar o estilo do título mestre</a:t>
            </a:r>
            <a:endParaRPr lang="en-GB"/>
          </a:p>
        </p:txBody>
      </p:sp>
      <p:sp>
        <p:nvSpPr>
          <p:cNvPr id="3" name="Text Placeholder 2"/>
          <p:cNvSpPr>
            <a:spLocks noGrp="1"/>
          </p:cNvSpPr>
          <p:nvPr>
            <p:ph type="body" sz="half" idx="1"/>
          </p:nvPr>
        </p:nvSpPr>
        <p:spPr>
          <a:xfrm>
            <a:off x="274638" y="1524000"/>
            <a:ext cx="4219575" cy="4572000"/>
          </a:xfrm>
        </p:spPr>
        <p:txBody>
          <a:body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endParaRPr lang="en-GB"/>
          </a:p>
        </p:txBody>
      </p:sp>
      <p:sp>
        <p:nvSpPr>
          <p:cNvPr id="4" name="Content Placeholder 3"/>
          <p:cNvSpPr>
            <a:spLocks noGrp="1"/>
          </p:cNvSpPr>
          <p:nvPr>
            <p:ph sz="half" idx="2"/>
          </p:nvPr>
        </p:nvSpPr>
        <p:spPr>
          <a:xfrm>
            <a:off x="4646613" y="1524000"/>
            <a:ext cx="4221162" cy="4572000"/>
          </a:xfrm>
        </p:spPr>
        <p:txBody>
          <a:body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endParaRPr lang="en-GB"/>
          </a:p>
        </p:txBody>
      </p:sp>
      <p:sp>
        <p:nvSpPr>
          <p:cNvPr id="5" name="Rectangle 7"/>
          <p:cNvSpPr>
            <a:spLocks noGrp="1" noChangeArrowheads="1"/>
          </p:cNvSpPr>
          <p:nvPr>
            <p:ph type="dt" sz="half" idx="10"/>
          </p:nvPr>
        </p:nvSpPr>
        <p:spPr>
          <a:ln/>
        </p:spPr>
        <p:txBody>
          <a:bodyPr/>
          <a:lstStyle>
            <a:lvl1pPr>
              <a:defRPr/>
            </a:lvl1pPr>
          </a:lstStyle>
          <a:p>
            <a:fld id="{FD672AD9-B1D1-4549-AE82-0EF4E69F90DB}" type="datetimeFigureOut">
              <a:rPr lang="pt-BR" smtClean="0"/>
              <a:pPr/>
              <a:t>14/04/2019</a:t>
            </a:fld>
            <a:endParaRPr lang="pt-BR"/>
          </a:p>
        </p:txBody>
      </p:sp>
      <p:sp>
        <p:nvSpPr>
          <p:cNvPr id="6" name="Rectangle 8"/>
          <p:cNvSpPr>
            <a:spLocks noGrp="1" noChangeArrowheads="1"/>
          </p:cNvSpPr>
          <p:nvPr>
            <p:ph type="ftr" sz="quarter" idx="11"/>
          </p:nvPr>
        </p:nvSpPr>
        <p:spPr>
          <a:ln/>
        </p:spPr>
        <p:txBody>
          <a:bodyPr/>
          <a:lstStyle>
            <a:lvl1pPr>
              <a:defRPr/>
            </a:lvl1pPr>
          </a:lstStyle>
          <a:p>
            <a:endParaRPr lang="pt-BR"/>
          </a:p>
        </p:txBody>
      </p:sp>
      <p:sp>
        <p:nvSpPr>
          <p:cNvPr id="7" name="Rectangle 9"/>
          <p:cNvSpPr>
            <a:spLocks noGrp="1" noChangeArrowheads="1"/>
          </p:cNvSpPr>
          <p:nvPr>
            <p:ph type="sldNum" sz="quarter" idx="12"/>
          </p:nvPr>
        </p:nvSpPr>
        <p:spPr>
          <a:ln/>
        </p:spPr>
        <p:txBody>
          <a:bodyPr/>
          <a:lstStyle>
            <a:lvl1pPr>
              <a:defRPr/>
            </a:lvl1pPr>
          </a:lstStyle>
          <a:p>
            <a:fld id="{8BE6FA84-1544-4501-BBB7-7316FE2EB0C2}" type="slidenum">
              <a:rPr lang="pt-BR" smtClean="0"/>
              <a:pPr/>
              <a:t>‹Nº›</a:t>
            </a:fld>
            <a:endParaRPr lang="pt-B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estilo do título mestre</a:t>
            </a:r>
            <a:endParaRPr lang="en-GB"/>
          </a:p>
        </p:txBody>
      </p:sp>
      <p:sp>
        <p:nvSpPr>
          <p:cNvPr id="3" name="Content Placeholder 2"/>
          <p:cNvSpPr>
            <a:spLocks noGrp="1"/>
          </p:cNvSpPr>
          <p:nvPr>
            <p:ph idx="1"/>
          </p:nvPr>
        </p:nvSpPr>
        <p:spPr/>
        <p:txBody>
          <a:body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endParaRPr lang="en-GB"/>
          </a:p>
        </p:txBody>
      </p:sp>
      <p:sp>
        <p:nvSpPr>
          <p:cNvPr id="4" name="Rectangle 7"/>
          <p:cNvSpPr>
            <a:spLocks noGrp="1" noChangeArrowheads="1"/>
          </p:cNvSpPr>
          <p:nvPr>
            <p:ph type="dt" sz="half" idx="10"/>
          </p:nvPr>
        </p:nvSpPr>
        <p:spPr>
          <a:ln/>
        </p:spPr>
        <p:txBody>
          <a:bodyPr/>
          <a:lstStyle>
            <a:lvl1pPr>
              <a:defRPr/>
            </a:lvl1pPr>
          </a:lstStyle>
          <a:p>
            <a:fld id="{FD672AD9-B1D1-4549-AE82-0EF4E69F90DB}" type="datetimeFigureOut">
              <a:rPr lang="pt-BR" smtClean="0"/>
              <a:pPr/>
              <a:t>14/04/2019</a:t>
            </a:fld>
            <a:endParaRPr lang="pt-BR"/>
          </a:p>
        </p:txBody>
      </p:sp>
      <p:sp>
        <p:nvSpPr>
          <p:cNvPr id="5" name="Rectangle 8"/>
          <p:cNvSpPr>
            <a:spLocks noGrp="1" noChangeArrowheads="1"/>
          </p:cNvSpPr>
          <p:nvPr>
            <p:ph type="ftr" sz="quarter" idx="11"/>
          </p:nvPr>
        </p:nvSpPr>
        <p:spPr>
          <a:ln/>
        </p:spPr>
        <p:txBody>
          <a:bodyPr/>
          <a:lstStyle>
            <a:lvl1pPr>
              <a:defRPr/>
            </a:lvl1pPr>
          </a:lstStyle>
          <a:p>
            <a:endParaRPr lang="pt-BR"/>
          </a:p>
        </p:txBody>
      </p:sp>
      <p:sp>
        <p:nvSpPr>
          <p:cNvPr id="6" name="Rectangle 9"/>
          <p:cNvSpPr>
            <a:spLocks noGrp="1" noChangeArrowheads="1"/>
          </p:cNvSpPr>
          <p:nvPr>
            <p:ph type="sldNum" sz="quarter" idx="12"/>
          </p:nvPr>
        </p:nvSpPr>
        <p:spPr>
          <a:ln/>
        </p:spPr>
        <p:txBody>
          <a:bodyPr/>
          <a:lstStyle>
            <a:lvl1pPr>
              <a:defRPr/>
            </a:lvl1pPr>
          </a:lstStyle>
          <a:p>
            <a:fld id="{8BE6FA84-1544-4501-BBB7-7316FE2EB0C2}" type="slidenum">
              <a:rPr lang="pt-BR" smtClean="0"/>
              <a:pPr/>
              <a:t>‹Nº›</a:t>
            </a:fld>
            <a:endParaRPr lang="pt-B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pt-BR"/>
              <a:t>Clique para editar o estilo do título mestre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pt-BR"/>
              <a:t>Clique para editar os estilos do texto mestre</a:t>
            </a:r>
          </a:p>
        </p:txBody>
      </p:sp>
      <p:sp>
        <p:nvSpPr>
          <p:cNvPr id="4" name="Rectangle 7"/>
          <p:cNvSpPr>
            <a:spLocks noGrp="1" noChangeArrowheads="1"/>
          </p:cNvSpPr>
          <p:nvPr>
            <p:ph type="dt" sz="half" idx="10"/>
          </p:nvPr>
        </p:nvSpPr>
        <p:spPr>
          <a:ln/>
        </p:spPr>
        <p:txBody>
          <a:bodyPr/>
          <a:lstStyle>
            <a:lvl1pPr>
              <a:defRPr/>
            </a:lvl1pPr>
          </a:lstStyle>
          <a:p>
            <a:fld id="{FD672AD9-B1D1-4549-AE82-0EF4E69F90DB}" type="datetimeFigureOut">
              <a:rPr lang="pt-BR" smtClean="0"/>
              <a:pPr/>
              <a:t>14/04/2019</a:t>
            </a:fld>
            <a:endParaRPr lang="pt-BR"/>
          </a:p>
        </p:txBody>
      </p:sp>
      <p:sp>
        <p:nvSpPr>
          <p:cNvPr id="5" name="Rectangle 8"/>
          <p:cNvSpPr>
            <a:spLocks noGrp="1" noChangeArrowheads="1"/>
          </p:cNvSpPr>
          <p:nvPr>
            <p:ph type="ftr" sz="quarter" idx="11"/>
          </p:nvPr>
        </p:nvSpPr>
        <p:spPr>
          <a:ln/>
        </p:spPr>
        <p:txBody>
          <a:bodyPr/>
          <a:lstStyle>
            <a:lvl1pPr>
              <a:defRPr/>
            </a:lvl1pPr>
          </a:lstStyle>
          <a:p>
            <a:endParaRPr lang="pt-BR"/>
          </a:p>
        </p:txBody>
      </p:sp>
      <p:sp>
        <p:nvSpPr>
          <p:cNvPr id="6" name="Rectangle 9"/>
          <p:cNvSpPr>
            <a:spLocks noGrp="1" noChangeArrowheads="1"/>
          </p:cNvSpPr>
          <p:nvPr>
            <p:ph type="sldNum" sz="quarter" idx="12"/>
          </p:nvPr>
        </p:nvSpPr>
        <p:spPr>
          <a:ln/>
        </p:spPr>
        <p:txBody>
          <a:bodyPr/>
          <a:lstStyle>
            <a:lvl1pPr>
              <a:defRPr/>
            </a:lvl1pPr>
          </a:lstStyle>
          <a:p>
            <a:fld id="{8BE6FA84-1544-4501-BBB7-7316FE2EB0C2}" type="slidenum">
              <a:rPr lang="pt-BR" smtClean="0"/>
              <a:pPr/>
              <a:t>‹Nº›</a:t>
            </a:fld>
            <a:endParaRPr lang="pt-B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estilo do título mestre</a:t>
            </a:r>
            <a:endParaRPr lang="en-GB"/>
          </a:p>
        </p:txBody>
      </p:sp>
      <p:sp>
        <p:nvSpPr>
          <p:cNvPr id="3" name="Content Placeholder 2"/>
          <p:cNvSpPr>
            <a:spLocks noGrp="1"/>
          </p:cNvSpPr>
          <p:nvPr>
            <p:ph sz="half" idx="1"/>
          </p:nvPr>
        </p:nvSpPr>
        <p:spPr>
          <a:xfrm>
            <a:off x="274638" y="1524000"/>
            <a:ext cx="4219575" cy="457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endParaRPr lang="en-GB"/>
          </a:p>
        </p:txBody>
      </p:sp>
      <p:sp>
        <p:nvSpPr>
          <p:cNvPr id="4" name="Content Placeholder 3"/>
          <p:cNvSpPr>
            <a:spLocks noGrp="1"/>
          </p:cNvSpPr>
          <p:nvPr>
            <p:ph sz="half" idx="2"/>
          </p:nvPr>
        </p:nvSpPr>
        <p:spPr>
          <a:xfrm>
            <a:off x="4646613" y="1524000"/>
            <a:ext cx="4221162" cy="457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endParaRPr lang="en-GB"/>
          </a:p>
        </p:txBody>
      </p:sp>
      <p:sp>
        <p:nvSpPr>
          <p:cNvPr id="5" name="Rectangle 7"/>
          <p:cNvSpPr>
            <a:spLocks noGrp="1" noChangeArrowheads="1"/>
          </p:cNvSpPr>
          <p:nvPr>
            <p:ph type="dt" sz="half" idx="10"/>
          </p:nvPr>
        </p:nvSpPr>
        <p:spPr>
          <a:ln/>
        </p:spPr>
        <p:txBody>
          <a:bodyPr/>
          <a:lstStyle>
            <a:lvl1pPr>
              <a:defRPr/>
            </a:lvl1pPr>
          </a:lstStyle>
          <a:p>
            <a:fld id="{FD672AD9-B1D1-4549-AE82-0EF4E69F90DB}" type="datetimeFigureOut">
              <a:rPr lang="pt-BR" smtClean="0"/>
              <a:pPr/>
              <a:t>14/04/2019</a:t>
            </a:fld>
            <a:endParaRPr lang="pt-BR"/>
          </a:p>
        </p:txBody>
      </p:sp>
      <p:sp>
        <p:nvSpPr>
          <p:cNvPr id="6" name="Rectangle 8"/>
          <p:cNvSpPr>
            <a:spLocks noGrp="1" noChangeArrowheads="1"/>
          </p:cNvSpPr>
          <p:nvPr>
            <p:ph type="ftr" sz="quarter" idx="11"/>
          </p:nvPr>
        </p:nvSpPr>
        <p:spPr>
          <a:ln/>
        </p:spPr>
        <p:txBody>
          <a:bodyPr/>
          <a:lstStyle>
            <a:lvl1pPr>
              <a:defRPr/>
            </a:lvl1pPr>
          </a:lstStyle>
          <a:p>
            <a:endParaRPr lang="pt-BR"/>
          </a:p>
        </p:txBody>
      </p:sp>
      <p:sp>
        <p:nvSpPr>
          <p:cNvPr id="7" name="Rectangle 9"/>
          <p:cNvSpPr>
            <a:spLocks noGrp="1" noChangeArrowheads="1"/>
          </p:cNvSpPr>
          <p:nvPr>
            <p:ph type="sldNum" sz="quarter" idx="12"/>
          </p:nvPr>
        </p:nvSpPr>
        <p:spPr>
          <a:ln/>
        </p:spPr>
        <p:txBody>
          <a:bodyPr/>
          <a:lstStyle>
            <a:lvl1pPr>
              <a:defRPr/>
            </a:lvl1pPr>
          </a:lstStyle>
          <a:p>
            <a:fld id="{8BE6FA84-1544-4501-BBB7-7316FE2EB0C2}" type="slidenum">
              <a:rPr lang="pt-BR" smtClean="0"/>
              <a:pPr/>
              <a:t>‹Nº›</a:t>
            </a:fld>
            <a:endParaRPr lang="pt-B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pt-BR"/>
              <a:t>Clique para editar o estilo do título mestre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os estilos do texto mestre</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os estilos do texto mestre</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endParaRPr lang="en-GB"/>
          </a:p>
        </p:txBody>
      </p:sp>
      <p:sp>
        <p:nvSpPr>
          <p:cNvPr id="7" name="Rectangle 7"/>
          <p:cNvSpPr>
            <a:spLocks noGrp="1" noChangeArrowheads="1"/>
          </p:cNvSpPr>
          <p:nvPr>
            <p:ph type="dt" sz="half" idx="10"/>
          </p:nvPr>
        </p:nvSpPr>
        <p:spPr>
          <a:ln/>
        </p:spPr>
        <p:txBody>
          <a:bodyPr/>
          <a:lstStyle>
            <a:lvl1pPr>
              <a:defRPr/>
            </a:lvl1pPr>
          </a:lstStyle>
          <a:p>
            <a:fld id="{FD672AD9-B1D1-4549-AE82-0EF4E69F90DB}" type="datetimeFigureOut">
              <a:rPr lang="pt-BR" smtClean="0"/>
              <a:pPr/>
              <a:t>14/04/2019</a:t>
            </a:fld>
            <a:endParaRPr lang="pt-BR"/>
          </a:p>
        </p:txBody>
      </p:sp>
      <p:sp>
        <p:nvSpPr>
          <p:cNvPr id="8" name="Rectangle 8"/>
          <p:cNvSpPr>
            <a:spLocks noGrp="1" noChangeArrowheads="1"/>
          </p:cNvSpPr>
          <p:nvPr>
            <p:ph type="ftr" sz="quarter" idx="11"/>
          </p:nvPr>
        </p:nvSpPr>
        <p:spPr>
          <a:ln/>
        </p:spPr>
        <p:txBody>
          <a:bodyPr/>
          <a:lstStyle>
            <a:lvl1pPr>
              <a:defRPr/>
            </a:lvl1pPr>
          </a:lstStyle>
          <a:p>
            <a:endParaRPr lang="pt-BR"/>
          </a:p>
        </p:txBody>
      </p:sp>
      <p:sp>
        <p:nvSpPr>
          <p:cNvPr id="9" name="Rectangle 9"/>
          <p:cNvSpPr>
            <a:spLocks noGrp="1" noChangeArrowheads="1"/>
          </p:cNvSpPr>
          <p:nvPr>
            <p:ph type="sldNum" sz="quarter" idx="12"/>
          </p:nvPr>
        </p:nvSpPr>
        <p:spPr>
          <a:ln/>
        </p:spPr>
        <p:txBody>
          <a:bodyPr/>
          <a:lstStyle>
            <a:lvl1pPr>
              <a:defRPr/>
            </a:lvl1pPr>
          </a:lstStyle>
          <a:p>
            <a:fld id="{8BE6FA84-1544-4501-BBB7-7316FE2EB0C2}" type="slidenum">
              <a:rPr lang="pt-BR" smtClean="0"/>
              <a:pPr/>
              <a:t>‹Nº›</a:t>
            </a:fld>
            <a:endParaRPr lang="pt-B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estilo do título mestre</a:t>
            </a:r>
            <a:endParaRPr lang="en-GB"/>
          </a:p>
        </p:txBody>
      </p:sp>
      <p:sp>
        <p:nvSpPr>
          <p:cNvPr id="3" name="Rectangle 7"/>
          <p:cNvSpPr>
            <a:spLocks noGrp="1" noChangeArrowheads="1"/>
          </p:cNvSpPr>
          <p:nvPr>
            <p:ph type="dt" sz="half" idx="10"/>
          </p:nvPr>
        </p:nvSpPr>
        <p:spPr>
          <a:ln/>
        </p:spPr>
        <p:txBody>
          <a:bodyPr/>
          <a:lstStyle>
            <a:lvl1pPr>
              <a:defRPr/>
            </a:lvl1pPr>
          </a:lstStyle>
          <a:p>
            <a:fld id="{FD672AD9-B1D1-4549-AE82-0EF4E69F90DB}" type="datetimeFigureOut">
              <a:rPr lang="pt-BR" smtClean="0"/>
              <a:pPr/>
              <a:t>14/04/2019</a:t>
            </a:fld>
            <a:endParaRPr lang="pt-BR"/>
          </a:p>
        </p:txBody>
      </p:sp>
      <p:sp>
        <p:nvSpPr>
          <p:cNvPr id="4" name="Rectangle 8"/>
          <p:cNvSpPr>
            <a:spLocks noGrp="1" noChangeArrowheads="1"/>
          </p:cNvSpPr>
          <p:nvPr>
            <p:ph type="ftr" sz="quarter" idx="11"/>
          </p:nvPr>
        </p:nvSpPr>
        <p:spPr>
          <a:ln/>
        </p:spPr>
        <p:txBody>
          <a:bodyPr/>
          <a:lstStyle>
            <a:lvl1pPr>
              <a:defRPr/>
            </a:lvl1pPr>
          </a:lstStyle>
          <a:p>
            <a:endParaRPr lang="pt-BR"/>
          </a:p>
        </p:txBody>
      </p:sp>
      <p:sp>
        <p:nvSpPr>
          <p:cNvPr id="5" name="Rectangle 9"/>
          <p:cNvSpPr>
            <a:spLocks noGrp="1" noChangeArrowheads="1"/>
          </p:cNvSpPr>
          <p:nvPr>
            <p:ph type="sldNum" sz="quarter" idx="12"/>
          </p:nvPr>
        </p:nvSpPr>
        <p:spPr>
          <a:ln/>
        </p:spPr>
        <p:txBody>
          <a:bodyPr/>
          <a:lstStyle>
            <a:lvl1pPr>
              <a:defRPr/>
            </a:lvl1pPr>
          </a:lstStyle>
          <a:p>
            <a:fld id="{8BE6FA84-1544-4501-BBB7-7316FE2EB0C2}" type="slidenum">
              <a:rPr lang="pt-BR" smtClean="0"/>
              <a:pPr/>
              <a:t>‹Nº›</a:t>
            </a:fld>
            <a:endParaRPr lang="pt-B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Rectangle 7"/>
          <p:cNvSpPr>
            <a:spLocks noGrp="1" noChangeArrowheads="1"/>
          </p:cNvSpPr>
          <p:nvPr>
            <p:ph type="dt" sz="half" idx="10"/>
          </p:nvPr>
        </p:nvSpPr>
        <p:spPr>
          <a:ln/>
        </p:spPr>
        <p:txBody>
          <a:bodyPr/>
          <a:lstStyle>
            <a:lvl1pPr>
              <a:defRPr/>
            </a:lvl1pPr>
          </a:lstStyle>
          <a:p>
            <a:fld id="{FD672AD9-B1D1-4549-AE82-0EF4E69F90DB}" type="datetimeFigureOut">
              <a:rPr lang="pt-BR" smtClean="0"/>
              <a:pPr/>
              <a:t>14/04/2019</a:t>
            </a:fld>
            <a:endParaRPr lang="pt-BR"/>
          </a:p>
        </p:txBody>
      </p:sp>
      <p:sp>
        <p:nvSpPr>
          <p:cNvPr id="3" name="Rectangle 8"/>
          <p:cNvSpPr>
            <a:spLocks noGrp="1" noChangeArrowheads="1"/>
          </p:cNvSpPr>
          <p:nvPr>
            <p:ph type="ftr" sz="quarter" idx="11"/>
          </p:nvPr>
        </p:nvSpPr>
        <p:spPr>
          <a:ln/>
        </p:spPr>
        <p:txBody>
          <a:bodyPr/>
          <a:lstStyle>
            <a:lvl1pPr>
              <a:defRPr/>
            </a:lvl1pPr>
          </a:lstStyle>
          <a:p>
            <a:endParaRPr lang="pt-BR"/>
          </a:p>
        </p:txBody>
      </p:sp>
      <p:sp>
        <p:nvSpPr>
          <p:cNvPr id="4" name="Rectangle 9"/>
          <p:cNvSpPr>
            <a:spLocks noGrp="1" noChangeArrowheads="1"/>
          </p:cNvSpPr>
          <p:nvPr>
            <p:ph type="sldNum" sz="quarter" idx="12"/>
          </p:nvPr>
        </p:nvSpPr>
        <p:spPr>
          <a:ln/>
        </p:spPr>
        <p:txBody>
          <a:bodyPr/>
          <a:lstStyle>
            <a:lvl1pPr>
              <a:defRPr/>
            </a:lvl1pPr>
          </a:lstStyle>
          <a:p>
            <a:fld id="{8BE6FA84-1544-4501-BBB7-7316FE2EB0C2}" type="slidenum">
              <a:rPr lang="pt-BR" smtClean="0"/>
              <a:pPr/>
              <a:t>‹Nº›</a:t>
            </a:fld>
            <a:endParaRPr lang="pt-B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pt-BR"/>
              <a:t>Clique para editar o estilo do título mestre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a:t>Clique para editar os estilos do texto mestre</a:t>
            </a:r>
          </a:p>
        </p:txBody>
      </p:sp>
      <p:sp>
        <p:nvSpPr>
          <p:cNvPr id="5" name="Rectangle 7"/>
          <p:cNvSpPr>
            <a:spLocks noGrp="1" noChangeArrowheads="1"/>
          </p:cNvSpPr>
          <p:nvPr>
            <p:ph type="dt" sz="half" idx="10"/>
          </p:nvPr>
        </p:nvSpPr>
        <p:spPr>
          <a:ln/>
        </p:spPr>
        <p:txBody>
          <a:bodyPr/>
          <a:lstStyle>
            <a:lvl1pPr>
              <a:defRPr/>
            </a:lvl1pPr>
          </a:lstStyle>
          <a:p>
            <a:fld id="{FD672AD9-B1D1-4549-AE82-0EF4E69F90DB}" type="datetimeFigureOut">
              <a:rPr lang="pt-BR" smtClean="0"/>
              <a:pPr/>
              <a:t>14/04/2019</a:t>
            </a:fld>
            <a:endParaRPr lang="pt-BR"/>
          </a:p>
        </p:txBody>
      </p:sp>
      <p:sp>
        <p:nvSpPr>
          <p:cNvPr id="6" name="Rectangle 8"/>
          <p:cNvSpPr>
            <a:spLocks noGrp="1" noChangeArrowheads="1"/>
          </p:cNvSpPr>
          <p:nvPr>
            <p:ph type="ftr" sz="quarter" idx="11"/>
          </p:nvPr>
        </p:nvSpPr>
        <p:spPr>
          <a:ln/>
        </p:spPr>
        <p:txBody>
          <a:bodyPr/>
          <a:lstStyle>
            <a:lvl1pPr>
              <a:defRPr/>
            </a:lvl1pPr>
          </a:lstStyle>
          <a:p>
            <a:endParaRPr lang="pt-BR"/>
          </a:p>
        </p:txBody>
      </p:sp>
      <p:sp>
        <p:nvSpPr>
          <p:cNvPr id="7" name="Rectangle 9"/>
          <p:cNvSpPr>
            <a:spLocks noGrp="1" noChangeArrowheads="1"/>
          </p:cNvSpPr>
          <p:nvPr>
            <p:ph type="sldNum" sz="quarter" idx="12"/>
          </p:nvPr>
        </p:nvSpPr>
        <p:spPr>
          <a:ln/>
        </p:spPr>
        <p:txBody>
          <a:bodyPr/>
          <a:lstStyle>
            <a:lvl1pPr>
              <a:defRPr/>
            </a:lvl1pPr>
          </a:lstStyle>
          <a:p>
            <a:fld id="{8BE6FA84-1544-4501-BBB7-7316FE2EB0C2}" type="slidenum">
              <a:rPr lang="pt-BR" smtClean="0"/>
              <a:pPr/>
              <a:t>‹Nº›</a:t>
            </a:fld>
            <a:endParaRPr lang="pt-B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pt-BR"/>
              <a:t>Clique para editar o estilo do título mestre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pt-BR" noProof="0"/>
              <a:t>Clique no ícone para adicionar uma imagem</a:t>
            </a:r>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a:t>Clique para editar os estilos do texto mestre</a:t>
            </a:r>
          </a:p>
        </p:txBody>
      </p:sp>
      <p:sp>
        <p:nvSpPr>
          <p:cNvPr id="5" name="Rectangle 7"/>
          <p:cNvSpPr>
            <a:spLocks noGrp="1" noChangeArrowheads="1"/>
          </p:cNvSpPr>
          <p:nvPr>
            <p:ph type="dt" sz="half" idx="10"/>
          </p:nvPr>
        </p:nvSpPr>
        <p:spPr>
          <a:ln/>
        </p:spPr>
        <p:txBody>
          <a:bodyPr/>
          <a:lstStyle>
            <a:lvl1pPr>
              <a:defRPr/>
            </a:lvl1pPr>
          </a:lstStyle>
          <a:p>
            <a:fld id="{FD672AD9-B1D1-4549-AE82-0EF4E69F90DB}" type="datetimeFigureOut">
              <a:rPr lang="pt-BR" smtClean="0"/>
              <a:pPr/>
              <a:t>14/04/2019</a:t>
            </a:fld>
            <a:endParaRPr lang="pt-BR"/>
          </a:p>
        </p:txBody>
      </p:sp>
      <p:sp>
        <p:nvSpPr>
          <p:cNvPr id="6" name="Rectangle 8"/>
          <p:cNvSpPr>
            <a:spLocks noGrp="1" noChangeArrowheads="1"/>
          </p:cNvSpPr>
          <p:nvPr>
            <p:ph type="ftr" sz="quarter" idx="11"/>
          </p:nvPr>
        </p:nvSpPr>
        <p:spPr>
          <a:ln/>
        </p:spPr>
        <p:txBody>
          <a:bodyPr/>
          <a:lstStyle>
            <a:lvl1pPr>
              <a:defRPr/>
            </a:lvl1pPr>
          </a:lstStyle>
          <a:p>
            <a:endParaRPr lang="pt-BR"/>
          </a:p>
        </p:txBody>
      </p:sp>
      <p:sp>
        <p:nvSpPr>
          <p:cNvPr id="7" name="Rectangle 9"/>
          <p:cNvSpPr>
            <a:spLocks noGrp="1" noChangeArrowheads="1"/>
          </p:cNvSpPr>
          <p:nvPr>
            <p:ph type="sldNum" sz="quarter" idx="12"/>
          </p:nvPr>
        </p:nvSpPr>
        <p:spPr>
          <a:ln/>
        </p:spPr>
        <p:txBody>
          <a:bodyPr/>
          <a:lstStyle>
            <a:lvl1pPr>
              <a:defRPr/>
            </a:lvl1pPr>
          </a:lstStyle>
          <a:p>
            <a:fld id="{8BE6FA84-1544-4501-BBB7-7316FE2EB0C2}" type="slidenum">
              <a:rPr lang="pt-BR" smtClean="0"/>
              <a:pPr/>
              <a:t>‹Nº›</a:t>
            </a:fld>
            <a:endParaRPr lang="pt-B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9F0DF"/>
        </a:solidFill>
        <a:effectLst/>
      </p:bgPr>
    </p:bg>
    <p:spTree>
      <p:nvGrpSpPr>
        <p:cNvPr id="1" name=""/>
        <p:cNvGrpSpPr/>
        <p:nvPr/>
      </p:nvGrpSpPr>
      <p:grpSpPr>
        <a:xfrm>
          <a:off x="0" y="0"/>
          <a:ext cx="0" cy="0"/>
          <a:chOff x="0" y="0"/>
          <a:chExt cx="0" cy="0"/>
        </a:xfrm>
      </p:grpSpPr>
      <p:pic>
        <p:nvPicPr>
          <p:cNvPr id="1026" name="Picture 2" descr="IAEAlogo_Black"/>
          <p:cNvPicPr>
            <a:picLocks noChangeAspect="1" noChangeArrowheads="1"/>
          </p:cNvPicPr>
          <p:nvPr/>
        </p:nvPicPr>
        <p:blipFill>
          <a:blip r:embed="rId14"/>
          <a:srcRect/>
          <a:stretch>
            <a:fillRect/>
          </a:stretch>
        </p:blipFill>
        <p:spPr bwMode="black">
          <a:xfrm>
            <a:off x="304800" y="6110288"/>
            <a:ext cx="685800" cy="596900"/>
          </a:xfrm>
          <a:prstGeom prst="rect">
            <a:avLst/>
          </a:prstGeom>
          <a:noFill/>
          <a:ln w="9525">
            <a:noFill/>
            <a:miter lim="800000"/>
            <a:headEnd/>
            <a:tailEnd/>
          </a:ln>
        </p:spPr>
      </p:pic>
      <p:sp>
        <p:nvSpPr>
          <p:cNvPr id="1027" name="Text Box 3"/>
          <p:cNvSpPr txBox="1">
            <a:spLocks noChangeArrowheads="1"/>
          </p:cNvSpPr>
          <p:nvPr/>
        </p:nvSpPr>
        <p:spPr bwMode="black">
          <a:xfrm>
            <a:off x="990600" y="6202363"/>
            <a:ext cx="914400" cy="427037"/>
          </a:xfrm>
          <a:prstGeom prst="rect">
            <a:avLst/>
          </a:prstGeom>
          <a:noFill/>
          <a:ln w="9525">
            <a:noFill/>
            <a:miter lim="800000"/>
            <a:headEnd/>
            <a:tailEnd/>
          </a:ln>
          <a:effectLst/>
        </p:spPr>
        <p:txBody>
          <a:bodyPr>
            <a:spAutoFit/>
          </a:bodyPr>
          <a:lstStyle/>
          <a:p>
            <a:pPr>
              <a:spcBef>
                <a:spcPct val="50000"/>
              </a:spcBef>
              <a:buFontTx/>
              <a:buNone/>
              <a:defRPr/>
            </a:pPr>
            <a:r>
              <a:rPr lang="en-GB" sz="2200">
                <a:solidFill>
                  <a:srgbClr val="FFFFFF"/>
                </a:solidFill>
                <a:latin typeface="Arial" charset="0"/>
              </a:rPr>
              <a:t>IAEA</a:t>
            </a:r>
          </a:p>
        </p:txBody>
      </p:sp>
      <p:pic>
        <p:nvPicPr>
          <p:cNvPr id="1028" name="Picture 4"/>
          <p:cNvPicPr>
            <a:picLocks noChangeAspect="1" noChangeArrowheads="1"/>
          </p:cNvPicPr>
          <p:nvPr/>
        </p:nvPicPr>
        <p:blipFill>
          <a:blip r:embed="rId15"/>
          <a:srcRect/>
          <a:stretch>
            <a:fillRect/>
          </a:stretch>
        </p:blipFill>
        <p:spPr bwMode="hidden">
          <a:xfrm>
            <a:off x="0" y="0"/>
            <a:ext cx="9144000" cy="6861175"/>
          </a:xfrm>
          <a:prstGeom prst="rect">
            <a:avLst/>
          </a:prstGeom>
          <a:noFill/>
          <a:ln w="9525">
            <a:noFill/>
            <a:miter lim="800000"/>
            <a:headEnd/>
            <a:tailEnd/>
          </a:ln>
        </p:spPr>
      </p:pic>
      <p:sp>
        <p:nvSpPr>
          <p:cNvPr id="1029" name="Rectangle 5"/>
          <p:cNvSpPr>
            <a:spLocks noGrp="1" noChangeArrowheads="1"/>
          </p:cNvSpPr>
          <p:nvPr>
            <p:ph type="title"/>
          </p:nvPr>
        </p:nvSpPr>
        <p:spPr bwMode="black">
          <a:xfrm>
            <a:off x="282575" y="98425"/>
            <a:ext cx="8534400" cy="762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pt-BR"/>
              <a:t>Clique para editar o estilo do título mestre</a:t>
            </a:r>
            <a:endParaRPr lang="en-GB"/>
          </a:p>
        </p:txBody>
      </p:sp>
      <p:sp>
        <p:nvSpPr>
          <p:cNvPr id="1030" name="Rectangle 6"/>
          <p:cNvSpPr>
            <a:spLocks noGrp="1" noChangeArrowheads="1"/>
          </p:cNvSpPr>
          <p:nvPr>
            <p:ph type="body" idx="1"/>
          </p:nvPr>
        </p:nvSpPr>
        <p:spPr bwMode="gray">
          <a:xfrm>
            <a:off x="274638" y="1524000"/>
            <a:ext cx="8593137" cy="4572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endParaRPr lang="en-GB"/>
          </a:p>
        </p:txBody>
      </p:sp>
      <p:sp>
        <p:nvSpPr>
          <p:cNvPr id="276487" name="Rectangle 7"/>
          <p:cNvSpPr>
            <a:spLocks noGrp="1" noChangeArrowheads="1"/>
          </p:cNvSpPr>
          <p:nvPr>
            <p:ph type="dt" sz="half" idx="2"/>
          </p:nvPr>
        </p:nvSpPr>
        <p:spPr bwMode="white">
          <a:xfrm>
            <a:off x="6783388" y="6369050"/>
            <a:ext cx="1676400" cy="293688"/>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spcBef>
                <a:spcPct val="0"/>
              </a:spcBef>
              <a:buFontTx/>
              <a:buNone/>
              <a:defRPr sz="1000" b="0">
                <a:solidFill>
                  <a:schemeClr val="bg2"/>
                </a:solidFill>
                <a:latin typeface="Arial" charset="0"/>
              </a:defRPr>
            </a:lvl1pPr>
          </a:lstStyle>
          <a:p>
            <a:fld id="{FD672AD9-B1D1-4549-AE82-0EF4E69F90DB}" type="datetimeFigureOut">
              <a:rPr lang="pt-BR" smtClean="0"/>
              <a:pPr/>
              <a:t>14/04/2019</a:t>
            </a:fld>
            <a:endParaRPr lang="pt-BR"/>
          </a:p>
        </p:txBody>
      </p:sp>
      <p:sp>
        <p:nvSpPr>
          <p:cNvPr id="276488" name="Rectangle 8"/>
          <p:cNvSpPr>
            <a:spLocks noGrp="1" noChangeArrowheads="1"/>
          </p:cNvSpPr>
          <p:nvPr>
            <p:ph type="ftr" sz="quarter" idx="3"/>
          </p:nvPr>
        </p:nvSpPr>
        <p:spPr bwMode="white">
          <a:xfrm>
            <a:off x="4154488" y="6369050"/>
            <a:ext cx="2624137" cy="293688"/>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spcBef>
                <a:spcPct val="0"/>
              </a:spcBef>
              <a:buFontTx/>
              <a:buNone/>
              <a:defRPr sz="1000" b="0">
                <a:solidFill>
                  <a:schemeClr val="bg2"/>
                </a:solidFill>
                <a:latin typeface="Arial" charset="0"/>
              </a:defRPr>
            </a:lvl1pPr>
          </a:lstStyle>
          <a:p>
            <a:endParaRPr lang="pt-BR"/>
          </a:p>
        </p:txBody>
      </p:sp>
      <p:sp>
        <p:nvSpPr>
          <p:cNvPr id="276489" name="Rectangle 9"/>
          <p:cNvSpPr>
            <a:spLocks noGrp="1" noChangeArrowheads="1"/>
          </p:cNvSpPr>
          <p:nvPr>
            <p:ph type="sldNum" sz="quarter" idx="4"/>
          </p:nvPr>
        </p:nvSpPr>
        <p:spPr bwMode="white">
          <a:xfrm>
            <a:off x="8472488" y="6369050"/>
            <a:ext cx="509587" cy="293688"/>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spcBef>
                <a:spcPct val="0"/>
              </a:spcBef>
              <a:buFontTx/>
              <a:buNone/>
              <a:defRPr sz="1000" b="0">
                <a:solidFill>
                  <a:schemeClr val="bg2"/>
                </a:solidFill>
                <a:latin typeface="Arial" charset="0"/>
              </a:defRPr>
            </a:lvl1pPr>
          </a:lstStyle>
          <a:p>
            <a:fld id="{8BE6FA84-1544-4501-BBB7-7316FE2EB0C2}" type="slidenum">
              <a:rPr lang="pt-BR" smtClean="0"/>
              <a:pPr/>
              <a:t>‹Nº›</a:t>
            </a:fld>
            <a:endParaRPr lang="pt-B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rtl="0" eaLnBrk="1" fontAlgn="base" hangingPunct="1">
        <a:spcBef>
          <a:spcPct val="20000"/>
        </a:spcBef>
        <a:spcAft>
          <a:spcPct val="0"/>
        </a:spcAft>
        <a:defRPr sz="3600" b="1">
          <a:solidFill>
            <a:schemeClr val="tx2"/>
          </a:solidFill>
          <a:latin typeface="+mj-lt"/>
          <a:ea typeface="+mj-ea"/>
          <a:cs typeface="+mj-cs"/>
        </a:defRPr>
      </a:lvl1pPr>
      <a:lvl2pPr algn="l" rtl="0" eaLnBrk="1" fontAlgn="base" hangingPunct="1">
        <a:spcBef>
          <a:spcPct val="20000"/>
        </a:spcBef>
        <a:spcAft>
          <a:spcPct val="0"/>
        </a:spcAft>
        <a:defRPr sz="3600" b="1">
          <a:solidFill>
            <a:schemeClr val="tx2"/>
          </a:solidFill>
          <a:latin typeface="Arial" charset="0"/>
        </a:defRPr>
      </a:lvl2pPr>
      <a:lvl3pPr algn="l" rtl="0" eaLnBrk="1" fontAlgn="base" hangingPunct="1">
        <a:spcBef>
          <a:spcPct val="20000"/>
        </a:spcBef>
        <a:spcAft>
          <a:spcPct val="0"/>
        </a:spcAft>
        <a:defRPr sz="3600" b="1">
          <a:solidFill>
            <a:schemeClr val="tx2"/>
          </a:solidFill>
          <a:latin typeface="Arial" charset="0"/>
        </a:defRPr>
      </a:lvl3pPr>
      <a:lvl4pPr algn="l" rtl="0" eaLnBrk="1" fontAlgn="base" hangingPunct="1">
        <a:spcBef>
          <a:spcPct val="20000"/>
        </a:spcBef>
        <a:spcAft>
          <a:spcPct val="0"/>
        </a:spcAft>
        <a:defRPr sz="3600" b="1">
          <a:solidFill>
            <a:schemeClr val="tx2"/>
          </a:solidFill>
          <a:latin typeface="Arial" charset="0"/>
        </a:defRPr>
      </a:lvl4pPr>
      <a:lvl5pPr algn="l" rtl="0" eaLnBrk="1" fontAlgn="base" hangingPunct="1">
        <a:spcBef>
          <a:spcPct val="20000"/>
        </a:spcBef>
        <a:spcAft>
          <a:spcPct val="0"/>
        </a:spcAft>
        <a:defRPr sz="3600" b="1">
          <a:solidFill>
            <a:schemeClr val="tx2"/>
          </a:solidFill>
          <a:latin typeface="Arial" charset="0"/>
        </a:defRPr>
      </a:lvl5pPr>
      <a:lvl6pPr marL="457200" algn="l" rtl="0" eaLnBrk="1" fontAlgn="base" hangingPunct="1">
        <a:spcBef>
          <a:spcPct val="20000"/>
        </a:spcBef>
        <a:spcAft>
          <a:spcPct val="0"/>
        </a:spcAft>
        <a:defRPr sz="3600" b="1">
          <a:solidFill>
            <a:schemeClr val="tx2"/>
          </a:solidFill>
          <a:latin typeface="Arial" charset="0"/>
        </a:defRPr>
      </a:lvl6pPr>
      <a:lvl7pPr marL="914400" algn="l" rtl="0" eaLnBrk="1" fontAlgn="base" hangingPunct="1">
        <a:spcBef>
          <a:spcPct val="20000"/>
        </a:spcBef>
        <a:spcAft>
          <a:spcPct val="0"/>
        </a:spcAft>
        <a:defRPr sz="3600" b="1">
          <a:solidFill>
            <a:schemeClr val="tx2"/>
          </a:solidFill>
          <a:latin typeface="Arial" charset="0"/>
        </a:defRPr>
      </a:lvl7pPr>
      <a:lvl8pPr marL="1371600" algn="l" rtl="0" eaLnBrk="1" fontAlgn="base" hangingPunct="1">
        <a:spcBef>
          <a:spcPct val="20000"/>
        </a:spcBef>
        <a:spcAft>
          <a:spcPct val="0"/>
        </a:spcAft>
        <a:defRPr sz="3600" b="1">
          <a:solidFill>
            <a:schemeClr val="tx2"/>
          </a:solidFill>
          <a:latin typeface="Arial" charset="0"/>
        </a:defRPr>
      </a:lvl8pPr>
      <a:lvl9pPr marL="1828800" algn="l" rtl="0" eaLnBrk="1" fontAlgn="base" hangingPunct="1">
        <a:spcBef>
          <a:spcPct val="20000"/>
        </a:spcBef>
        <a:spcAft>
          <a:spcPct val="0"/>
        </a:spcAft>
        <a:defRPr sz="3600" b="1">
          <a:solidFill>
            <a:schemeClr val="tx2"/>
          </a:solidFill>
          <a:latin typeface="Arial" charset="0"/>
        </a:defRPr>
      </a:lvl9pPr>
    </p:titleStyle>
    <p:bodyStyle>
      <a:lvl1pPr marL="342900" indent="-342900" algn="l" rtl="0" eaLnBrk="1" fontAlgn="base" hangingPunct="1">
        <a:spcBef>
          <a:spcPct val="20000"/>
        </a:spcBef>
        <a:spcAft>
          <a:spcPct val="0"/>
        </a:spcAft>
        <a:buClr>
          <a:schemeClr val="folHlink"/>
        </a:buClr>
        <a:buSzPct val="110000"/>
        <a:buChar char="•"/>
        <a:defRPr sz="3200">
          <a:solidFill>
            <a:schemeClr val="tx2"/>
          </a:solidFill>
          <a:latin typeface="+mn-lt"/>
          <a:ea typeface="+mn-ea"/>
          <a:cs typeface="+mn-cs"/>
        </a:defRPr>
      </a:lvl1pPr>
      <a:lvl2pPr marL="742950" indent="-285750" algn="l" rtl="0" eaLnBrk="1" fontAlgn="base" hangingPunct="1">
        <a:spcBef>
          <a:spcPct val="20000"/>
        </a:spcBef>
        <a:spcAft>
          <a:spcPct val="0"/>
        </a:spcAft>
        <a:buClr>
          <a:schemeClr val="folHlink"/>
        </a:buClr>
        <a:buSzPct val="110000"/>
        <a:buChar char="•"/>
        <a:defRPr sz="2800">
          <a:solidFill>
            <a:schemeClr val="tx2"/>
          </a:solidFill>
          <a:latin typeface="+mn-lt"/>
        </a:defRPr>
      </a:lvl2pPr>
      <a:lvl3pPr marL="1143000" indent="-228600" algn="l" rtl="0" eaLnBrk="1" fontAlgn="base" hangingPunct="1">
        <a:spcBef>
          <a:spcPct val="20000"/>
        </a:spcBef>
        <a:spcAft>
          <a:spcPct val="0"/>
        </a:spcAft>
        <a:buClr>
          <a:schemeClr val="folHlink"/>
        </a:buClr>
        <a:buSzPct val="110000"/>
        <a:buChar char="•"/>
        <a:defRPr sz="2400">
          <a:solidFill>
            <a:schemeClr val="tx2"/>
          </a:solidFill>
          <a:latin typeface="+mn-lt"/>
        </a:defRPr>
      </a:lvl3pPr>
      <a:lvl4pPr marL="1600200" indent="-228600" algn="l" rtl="0" eaLnBrk="1" fontAlgn="base" hangingPunct="1">
        <a:spcBef>
          <a:spcPct val="20000"/>
        </a:spcBef>
        <a:spcAft>
          <a:spcPct val="0"/>
        </a:spcAft>
        <a:buClr>
          <a:schemeClr val="folHlink"/>
        </a:buClr>
        <a:buSzPct val="110000"/>
        <a:buChar char="•"/>
        <a:defRPr sz="2400">
          <a:solidFill>
            <a:schemeClr val="tx2"/>
          </a:solidFill>
          <a:latin typeface="+mn-lt"/>
        </a:defRPr>
      </a:lvl4pPr>
      <a:lvl5pPr marL="2057400" indent="-228600" algn="l" rtl="0" eaLnBrk="1" fontAlgn="base" hangingPunct="1">
        <a:spcBef>
          <a:spcPct val="20000"/>
        </a:spcBef>
        <a:spcAft>
          <a:spcPct val="0"/>
        </a:spcAft>
        <a:buClr>
          <a:schemeClr val="folHlink"/>
        </a:buClr>
        <a:buSzPct val="110000"/>
        <a:buChar char="•"/>
        <a:defRPr sz="2400">
          <a:solidFill>
            <a:schemeClr val="tx2"/>
          </a:solidFill>
          <a:latin typeface="+mn-lt"/>
        </a:defRPr>
      </a:lvl5pPr>
      <a:lvl6pPr marL="2514600" indent="-228600" algn="l" rtl="0" eaLnBrk="1" fontAlgn="base" hangingPunct="1">
        <a:spcBef>
          <a:spcPct val="20000"/>
        </a:spcBef>
        <a:spcAft>
          <a:spcPct val="0"/>
        </a:spcAft>
        <a:buClr>
          <a:schemeClr val="folHlink"/>
        </a:buClr>
        <a:buSzPct val="110000"/>
        <a:buChar char="•"/>
        <a:defRPr sz="2400">
          <a:solidFill>
            <a:schemeClr val="tx2"/>
          </a:solidFill>
          <a:latin typeface="+mn-lt"/>
        </a:defRPr>
      </a:lvl6pPr>
      <a:lvl7pPr marL="2971800" indent="-228600" algn="l" rtl="0" eaLnBrk="1" fontAlgn="base" hangingPunct="1">
        <a:spcBef>
          <a:spcPct val="20000"/>
        </a:spcBef>
        <a:spcAft>
          <a:spcPct val="0"/>
        </a:spcAft>
        <a:buClr>
          <a:schemeClr val="folHlink"/>
        </a:buClr>
        <a:buSzPct val="110000"/>
        <a:buChar char="•"/>
        <a:defRPr sz="2400">
          <a:solidFill>
            <a:schemeClr val="tx2"/>
          </a:solidFill>
          <a:latin typeface="+mn-lt"/>
        </a:defRPr>
      </a:lvl7pPr>
      <a:lvl8pPr marL="3429000" indent="-228600" algn="l" rtl="0" eaLnBrk="1" fontAlgn="base" hangingPunct="1">
        <a:spcBef>
          <a:spcPct val="20000"/>
        </a:spcBef>
        <a:spcAft>
          <a:spcPct val="0"/>
        </a:spcAft>
        <a:buClr>
          <a:schemeClr val="folHlink"/>
        </a:buClr>
        <a:buSzPct val="110000"/>
        <a:buChar char="•"/>
        <a:defRPr sz="2400">
          <a:solidFill>
            <a:schemeClr val="tx2"/>
          </a:solidFill>
          <a:latin typeface="+mn-lt"/>
        </a:defRPr>
      </a:lvl8pPr>
      <a:lvl9pPr marL="3886200" indent="-228600" algn="l" rtl="0" eaLnBrk="1" fontAlgn="base" hangingPunct="1">
        <a:spcBef>
          <a:spcPct val="20000"/>
        </a:spcBef>
        <a:spcAft>
          <a:spcPct val="0"/>
        </a:spcAft>
        <a:buClr>
          <a:schemeClr val="folHlink"/>
        </a:buClr>
        <a:buSzPct val="110000"/>
        <a:buChar char="•"/>
        <a:defRPr sz="2400">
          <a:solidFill>
            <a:schemeClr val="tx2"/>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 Id="rId5" Type="http://schemas.openxmlformats.org/officeDocument/2006/relationships/image" Target="../media/image17.jpeg"/><Relationship Id="rId4" Type="http://schemas.openxmlformats.org/officeDocument/2006/relationships/image" Target="../media/image16.jpeg"/></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p:cNvSpPr>
            <a:spLocks noGrp="1"/>
          </p:cNvSpPr>
          <p:nvPr>
            <p:ph type="ctrTitle"/>
          </p:nvPr>
        </p:nvSpPr>
        <p:spPr>
          <a:xfrm>
            <a:off x="0" y="1928802"/>
            <a:ext cx="9144000" cy="1771650"/>
          </a:xfrm>
        </p:spPr>
        <p:txBody>
          <a:bodyPr/>
          <a:lstStyle/>
          <a:p>
            <a:r>
              <a:rPr lang="en-US" sz="3000" i="1" dirty="0">
                <a:solidFill>
                  <a:srgbClr val="0070C0"/>
                </a:solidFill>
              </a:rPr>
              <a:t>Management system and responsibilities of employers, workers and owners and cooperation between them</a:t>
            </a:r>
            <a:endParaRPr lang="pt-BR" sz="3000" i="1" dirty="0">
              <a:solidFill>
                <a:srgbClr val="0070C0"/>
              </a:solidFill>
            </a:endParaRPr>
          </a:p>
        </p:txBody>
      </p:sp>
      <p:sp>
        <p:nvSpPr>
          <p:cNvPr id="3" name="Subtítulo 2"/>
          <p:cNvSpPr>
            <a:spLocks noGrp="1"/>
          </p:cNvSpPr>
          <p:nvPr>
            <p:ph type="subTitle" idx="1"/>
          </p:nvPr>
        </p:nvSpPr>
        <p:spPr>
          <a:xfrm>
            <a:off x="0" y="2797175"/>
            <a:ext cx="9144000" cy="1727200"/>
          </a:xfrm>
        </p:spPr>
        <p:txBody>
          <a:bodyPr>
            <a:normAutofit/>
          </a:bodyPr>
          <a:lstStyle/>
          <a:p>
            <a:pPr algn="ctr">
              <a:buNone/>
            </a:pPr>
            <a:endParaRPr lang="es-ES_tradnl" sz="4000" i="1" dirty="0">
              <a:solidFill>
                <a:srgbClr val="0070C0"/>
              </a:solidFill>
            </a:endParaRPr>
          </a:p>
          <a:p>
            <a:pPr algn="ctr">
              <a:buNone/>
            </a:pPr>
            <a:endParaRPr lang="es-ES_tradnl" sz="4000" i="1" dirty="0">
              <a:solidFill>
                <a:srgbClr val="0070C0"/>
              </a:solidFill>
            </a:endParaRPr>
          </a:p>
          <a:p>
            <a:pPr algn="l"/>
            <a:endParaRPr lang="es-ES" sz="2800" dirty="0">
              <a:solidFill>
                <a:schemeClr val="tx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ítulo 2"/>
          <p:cNvSpPr>
            <a:spLocks noGrp="1"/>
          </p:cNvSpPr>
          <p:nvPr>
            <p:ph idx="1"/>
          </p:nvPr>
        </p:nvSpPr>
        <p:spPr>
          <a:xfrm>
            <a:off x="285720" y="1071546"/>
            <a:ext cx="8593137" cy="4572000"/>
          </a:xfrm>
        </p:spPr>
        <p:txBody>
          <a:bodyPr>
            <a:noAutofit/>
          </a:bodyPr>
          <a:lstStyle/>
          <a:p>
            <a:pPr lvl="1" algn="just">
              <a:buFont typeface="Arial" pitchFamily="34" charset="0"/>
              <a:buChar char="•"/>
            </a:pPr>
            <a:r>
              <a:rPr lang="en-US" dirty="0">
                <a:solidFill>
                  <a:srgbClr val="0070C0"/>
                </a:solidFill>
              </a:rPr>
              <a:t>Even the responsibility of the physicians / specialists in nuclear medicine about the protection of patients ...</a:t>
            </a:r>
          </a:p>
          <a:p>
            <a:pPr lvl="1" algn="just">
              <a:buFont typeface="Arial" pitchFamily="34" charset="0"/>
              <a:buChar char="•"/>
            </a:pPr>
            <a:r>
              <a:rPr lang="en-US" dirty="0">
                <a:solidFill>
                  <a:srgbClr val="0070C0"/>
                </a:solidFill>
              </a:rPr>
              <a:t>and of the expert or experts qualified in nuclear medicine physics to guarantee the </a:t>
            </a:r>
            <a:r>
              <a:rPr lang="en-US" dirty="0" err="1">
                <a:solidFill>
                  <a:srgbClr val="0070C0"/>
                </a:solidFill>
              </a:rPr>
              <a:t>dosimetric</a:t>
            </a:r>
            <a:r>
              <a:rPr lang="en-US" dirty="0">
                <a:solidFill>
                  <a:srgbClr val="0070C0"/>
                </a:solidFill>
              </a:rPr>
              <a:t> and quality aspects of the diagnostic studies.</a:t>
            </a:r>
            <a:endParaRPr lang="pt-BR" dirty="0">
              <a:solidFill>
                <a:srgbClr val="0070C0"/>
              </a:solidFill>
            </a:endParaRPr>
          </a:p>
        </p:txBody>
      </p:sp>
      <p:pic>
        <p:nvPicPr>
          <p:cNvPr id="5" name="Imagem 4" descr="doctor.bmp"/>
          <p:cNvPicPr>
            <a:picLocks noChangeAspect="1"/>
          </p:cNvPicPr>
          <p:nvPr/>
        </p:nvPicPr>
        <p:blipFill>
          <a:blip r:embed="rId2"/>
          <a:stretch>
            <a:fillRect/>
          </a:stretch>
        </p:blipFill>
        <p:spPr>
          <a:xfrm>
            <a:off x="3500430" y="4353850"/>
            <a:ext cx="1928826" cy="1954774"/>
          </a:xfrm>
          <a:prstGeom prst="rect">
            <a:avLst/>
          </a:prstGeom>
        </p:spPr>
      </p:pic>
      <p:pic>
        <p:nvPicPr>
          <p:cNvPr id="6" name="Imagem 5" descr="imagesCAS45K1B.jpg"/>
          <p:cNvPicPr>
            <a:picLocks noChangeAspect="1"/>
          </p:cNvPicPr>
          <p:nvPr/>
        </p:nvPicPr>
        <p:blipFill>
          <a:blip r:embed="rId3"/>
          <a:stretch>
            <a:fillRect/>
          </a:stretch>
        </p:blipFill>
        <p:spPr>
          <a:xfrm>
            <a:off x="5786446" y="4357694"/>
            <a:ext cx="2901652" cy="1973550"/>
          </a:xfrm>
          <a:prstGeom prst="rect">
            <a:avLst/>
          </a:prstGeom>
        </p:spPr>
      </p:pic>
      <p:sp>
        <p:nvSpPr>
          <p:cNvPr id="7" name="Título 3"/>
          <p:cNvSpPr>
            <a:spLocks noGrp="1"/>
          </p:cNvSpPr>
          <p:nvPr>
            <p:ph type="title"/>
          </p:nvPr>
        </p:nvSpPr>
        <p:spPr/>
        <p:txBody>
          <a:bodyPr/>
          <a:lstStyle/>
          <a:p>
            <a:pPr marL="342900" lvl="1" indent="-342900" algn="r">
              <a:defRPr/>
            </a:pPr>
            <a:r>
              <a:rPr lang="es-ES" sz="2000" i="1" dirty="0" err="1">
                <a:solidFill>
                  <a:srgbClr val="0070C0"/>
                </a:solidFill>
              </a:rPr>
              <a:t>Institutional</a:t>
            </a:r>
            <a:r>
              <a:rPr lang="es-ES" sz="2000" i="1" dirty="0">
                <a:solidFill>
                  <a:srgbClr val="0070C0"/>
                </a:solidFill>
              </a:rPr>
              <a:t> </a:t>
            </a:r>
            <a:r>
              <a:rPr lang="es-ES" sz="2000" i="1" dirty="0" err="1">
                <a:solidFill>
                  <a:srgbClr val="0070C0"/>
                </a:solidFill>
              </a:rPr>
              <a:t>responsibilities</a:t>
            </a:r>
            <a:endParaRPr lang="es-ES" sz="2000" i="1" dirty="0">
              <a:solidFill>
                <a:srgbClr val="0070C0"/>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ítulo 2"/>
          <p:cNvSpPr>
            <a:spLocks noGrp="1"/>
          </p:cNvSpPr>
          <p:nvPr>
            <p:ph idx="1"/>
          </p:nvPr>
        </p:nvSpPr>
        <p:spPr>
          <a:xfrm>
            <a:off x="285721" y="2071678"/>
            <a:ext cx="5143535" cy="2476504"/>
          </a:xfrm>
        </p:spPr>
        <p:txBody>
          <a:bodyPr>
            <a:noAutofit/>
          </a:bodyPr>
          <a:lstStyle/>
          <a:p>
            <a:pPr lvl="0" algn="just">
              <a:buNone/>
            </a:pPr>
            <a:r>
              <a:rPr lang="es-ES" sz="2800" i="1" dirty="0">
                <a:solidFill>
                  <a:srgbClr val="0070C0"/>
                </a:solidFill>
              </a:rPr>
              <a:t>	</a:t>
            </a:r>
            <a:r>
              <a:rPr lang="en-US" sz="2400" i="1" dirty="0">
                <a:solidFill>
                  <a:srgbClr val="0070C0"/>
                </a:solidFill>
              </a:rPr>
              <a:t>The organizational structure of the entity must include policies, responsibilities and organizational arrangements to ensure that occupational radiological protection and safety are established.</a:t>
            </a:r>
            <a:endParaRPr lang="pt-BR" sz="2400" i="1" dirty="0">
              <a:solidFill>
                <a:srgbClr val="0070C0"/>
              </a:solidFill>
            </a:endParaRPr>
          </a:p>
        </p:txBody>
      </p:sp>
      <p:sp>
        <p:nvSpPr>
          <p:cNvPr id="6" name="Título 5"/>
          <p:cNvSpPr>
            <a:spLocks noGrp="1"/>
          </p:cNvSpPr>
          <p:nvPr>
            <p:ph type="title"/>
          </p:nvPr>
        </p:nvSpPr>
        <p:spPr/>
        <p:txBody>
          <a:bodyPr/>
          <a:lstStyle/>
          <a:p>
            <a:endParaRPr lang="pt-BR"/>
          </a:p>
        </p:txBody>
      </p:sp>
      <p:pic>
        <p:nvPicPr>
          <p:cNvPr id="7" name="Imagem 6" descr="imagesCA0GKUDS.jpg"/>
          <p:cNvPicPr>
            <a:picLocks noChangeAspect="1"/>
          </p:cNvPicPr>
          <p:nvPr/>
        </p:nvPicPr>
        <p:blipFill>
          <a:blip r:embed="rId2"/>
          <a:stretch>
            <a:fillRect/>
          </a:stretch>
        </p:blipFill>
        <p:spPr>
          <a:xfrm>
            <a:off x="5786446" y="2214554"/>
            <a:ext cx="2714644" cy="2702579"/>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lstStyle/>
          <a:p>
            <a:endParaRPr lang="pt-BR"/>
          </a:p>
        </p:txBody>
      </p:sp>
      <p:sp>
        <p:nvSpPr>
          <p:cNvPr id="3" name="Subtítulo 2"/>
          <p:cNvSpPr>
            <a:spLocks noGrp="1"/>
          </p:cNvSpPr>
          <p:nvPr>
            <p:ph idx="1"/>
          </p:nvPr>
        </p:nvSpPr>
        <p:spPr/>
        <p:txBody>
          <a:bodyPr>
            <a:noAutofit/>
          </a:bodyPr>
          <a:lstStyle/>
          <a:p>
            <a:pPr lvl="0" algn="just"/>
            <a:r>
              <a:rPr lang="es-ES" sz="2800" dirty="0">
                <a:solidFill>
                  <a:srgbClr val="0070C0"/>
                </a:solidFill>
              </a:rPr>
              <a:t>Las responsabilidades y arreglos administrativos de los empleadores y titulares deben incluir los siguientes aspectos:</a:t>
            </a:r>
          </a:p>
          <a:p>
            <a:pPr lvl="1" algn="just">
              <a:buFont typeface="Wingdings" pitchFamily="2" charset="2"/>
              <a:buChar char="ü"/>
            </a:pPr>
            <a:r>
              <a:rPr lang="es-ES" sz="2400" dirty="0">
                <a:solidFill>
                  <a:srgbClr val="0070C0"/>
                </a:solidFill>
              </a:rPr>
              <a:t>garantía de que se limiten las exposiciones ocupacionales;</a:t>
            </a:r>
          </a:p>
          <a:p>
            <a:pPr lvl="1" algn="just">
              <a:buFont typeface="Wingdings" pitchFamily="2" charset="2"/>
              <a:buChar char="ü"/>
            </a:pPr>
            <a:r>
              <a:rPr lang="es-ES" sz="2400" dirty="0">
                <a:solidFill>
                  <a:srgbClr val="0070C0"/>
                </a:solidFill>
              </a:rPr>
              <a:t>la protección y la seguridad ocupacionales se optimicen;</a:t>
            </a:r>
          </a:p>
          <a:p>
            <a:pPr lvl="1" algn="just">
              <a:buFont typeface="Wingdings" pitchFamily="2" charset="2"/>
              <a:buChar char="ü"/>
            </a:pPr>
            <a:r>
              <a:rPr lang="es-ES" sz="2400" dirty="0">
                <a:solidFill>
                  <a:srgbClr val="0070C0"/>
                </a:solidFill>
              </a:rPr>
              <a:t>se registren las decisiones relativas a las medidas de protección y seguridad ocupacional y se pongan en conocimiento de las partes interesadas;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lstStyle/>
          <a:p>
            <a:endParaRPr lang="pt-BR"/>
          </a:p>
        </p:txBody>
      </p:sp>
      <p:sp>
        <p:nvSpPr>
          <p:cNvPr id="3" name="Subtítulo 2"/>
          <p:cNvSpPr>
            <a:spLocks noGrp="1"/>
          </p:cNvSpPr>
          <p:nvPr>
            <p:ph idx="1"/>
          </p:nvPr>
        </p:nvSpPr>
        <p:spPr/>
        <p:txBody>
          <a:bodyPr>
            <a:noAutofit/>
          </a:bodyPr>
          <a:lstStyle/>
          <a:p>
            <a:pPr lvl="0" algn="just">
              <a:buFont typeface="Arial" pitchFamily="34" charset="0"/>
              <a:buChar char="•"/>
            </a:pPr>
            <a:r>
              <a:rPr lang="en-US" sz="2800" dirty="0">
                <a:solidFill>
                  <a:srgbClr val="0070C0"/>
                </a:solidFill>
              </a:rPr>
              <a:t>establish guiding principles, procedures and organizational provisions for protection and safety to comply with the applicable requirements, giving priority to design measures and technical nature to control occupational exposures;</a:t>
            </a:r>
            <a:endParaRPr lang="es-ES" sz="2800" dirty="0">
              <a:solidFill>
                <a:srgbClr val="0070C0"/>
              </a:solidFill>
            </a:endParaRPr>
          </a:p>
        </p:txBody>
      </p:sp>
      <p:pic>
        <p:nvPicPr>
          <p:cNvPr id="5" name="Imagem 4" descr="imagesCA8ER546.jpg"/>
          <p:cNvPicPr>
            <a:picLocks noChangeAspect="1"/>
          </p:cNvPicPr>
          <p:nvPr/>
        </p:nvPicPr>
        <p:blipFill>
          <a:blip r:embed="rId2"/>
          <a:stretch>
            <a:fillRect/>
          </a:stretch>
        </p:blipFill>
        <p:spPr>
          <a:xfrm>
            <a:off x="6929454" y="4000504"/>
            <a:ext cx="1762125" cy="259080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lstStyle/>
          <a:p>
            <a:endParaRPr lang="pt-BR"/>
          </a:p>
        </p:txBody>
      </p:sp>
      <p:sp>
        <p:nvSpPr>
          <p:cNvPr id="3" name="Subtítulo 2"/>
          <p:cNvSpPr>
            <a:spLocks noGrp="1"/>
          </p:cNvSpPr>
          <p:nvPr>
            <p:ph idx="1"/>
          </p:nvPr>
        </p:nvSpPr>
        <p:spPr>
          <a:xfrm>
            <a:off x="285720" y="1142984"/>
            <a:ext cx="5654684" cy="5454368"/>
          </a:xfrm>
        </p:spPr>
        <p:txBody>
          <a:bodyPr>
            <a:noAutofit/>
          </a:bodyPr>
          <a:lstStyle/>
          <a:p>
            <a:pPr lvl="0" algn="just">
              <a:buFont typeface="Arial" pitchFamily="34" charset="0"/>
              <a:buChar char="•"/>
            </a:pPr>
            <a:r>
              <a:rPr lang="en-US" sz="2400" dirty="0">
                <a:solidFill>
                  <a:srgbClr val="0070C0"/>
                </a:solidFill>
              </a:rPr>
              <a:t>Suitable and adequate means, equipment and services of protection and safety, of appropriate type and importance, are provided to the expected magnitude and probability of occupational exposure;</a:t>
            </a:r>
          </a:p>
          <a:p>
            <a:pPr lvl="0" algn="just">
              <a:buFont typeface="Arial" pitchFamily="34" charset="0"/>
              <a:buChar char="•"/>
            </a:pPr>
            <a:r>
              <a:rPr lang="en-US" sz="2400" dirty="0">
                <a:solidFill>
                  <a:srgbClr val="0070C0"/>
                </a:solidFill>
              </a:rPr>
              <a:t>the necessary services for health surveillance and health care are provided;</a:t>
            </a:r>
          </a:p>
          <a:p>
            <a:pPr lvl="0" algn="just">
              <a:buFont typeface="Arial" pitchFamily="34" charset="0"/>
              <a:buChar char="•"/>
            </a:pPr>
            <a:r>
              <a:rPr lang="en-US" sz="2400" dirty="0">
                <a:solidFill>
                  <a:srgbClr val="0070C0"/>
                </a:solidFill>
              </a:rPr>
              <a:t>adequate protective devices and radiological monitoring equipment are provided and measures are taken for their correct use;</a:t>
            </a:r>
            <a:endParaRPr lang="es-ES" sz="2400" dirty="0">
              <a:solidFill>
                <a:srgbClr val="0070C0"/>
              </a:solidFill>
            </a:endParaRPr>
          </a:p>
        </p:txBody>
      </p:sp>
      <p:pic>
        <p:nvPicPr>
          <p:cNvPr id="5" name="Imagem 4" descr="imagesCACETSEY.jpg"/>
          <p:cNvPicPr>
            <a:picLocks noChangeAspect="1"/>
          </p:cNvPicPr>
          <p:nvPr/>
        </p:nvPicPr>
        <p:blipFill>
          <a:blip r:embed="rId2"/>
          <a:stretch>
            <a:fillRect/>
          </a:stretch>
        </p:blipFill>
        <p:spPr>
          <a:xfrm>
            <a:off x="7572396" y="2071678"/>
            <a:ext cx="1361328" cy="1234424"/>
          </a:xfrm>
          <a:prstGeom prst="rect">
            <a:avLst/>
          </a:prstGeom>
        </p:spPr>
      </p:pic>
      <p:pic>
        <p:nvPicPr>
          <p:cNvPr id="6" name="Imagem 5" descr="imagesCA73AUKA.jpg"/>
          <p:cNvPicPr>
            <a:picLocks noChangeAspect="1"/>
          </p:cNvPicPr>
          <p:nvPr/>
        </p:nvPicPr>
        <p:blipFill>
          <a:blip r:embed="rId3"/>
          <a:stretch>
            <a:fillRect/>
          </a:stretch>
        </p:blipFill>
        <p:spPr>
          <a:xfrm>
            <a:off x="6000760" y="1285860"/>
            <a:ext cx="1428760" cy="1295570"/>
          </a:xfrm>
          <a:prstGeom prst="rect">
            <a:avLst/>
          </a:prstGeom>
        </p:spPr>
      </p:pic>
      <p:pic>
        <p:nvPicPr>
          <p:cNvPr id="7" name="Imagem 6" descr="imagesCAB8AJKS.jpg"/>
          <p:cNvPicPr>
            <a:picLocks noChangeAspect="1"/>
          </p:cNvPicPr>
          <p:nvPr/>
        </p:nvPicPr>
        <p:blipFill>
          <a:blip r:embed="rId4"/>
          <a:stretch>
            <a:fillRect/>
          </a:stretch>
        </p:blipFill>
        <p:spPr>
          <a:xfrm>
            <a:off x="7429520" y="4929198"/>
            <a:ext cx="1508770" cy="1071570"/>
          </a:xfrm>
          <a:prstGeom prst="rect">
            <a:avLst/>
          </a:prstGeom>
        </p:spPr>
      </p:pic>
      <p:pic>
        <p:nvPicPr>
          <p:cNvPr id="8" name="Imagem 7" descr="imagesCA0HKRPX.jpg"/>
          <p:cNvPicPr>
            <a:picLocks noChangeAspect="1"/>
          </p:cNvPicPr>
          <p:nvPr/>
        </p:nvPicPr>
        <p:blipFill>
          <a:blip r:embed="rId5"/>
          <a:stretch>
            <a:fillRect/>
          </a:stretch>
        </p:blipFill>
        <p:spPr>
          <a:xfrm>
            <a:off x="6143636" y="3500438"/>
            <a:ext cx="1519240" cy="1137964"/>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lstStyle/>
          <a:p>
            <a:endParaRPr lang="pt-BR"/>
          </a:p>
        </p:txBody>
      </p:sp>
      <p:sp>
        <p:nvSpPr>
          <p:cNvPr id="3" name="Subtítulo 2"/>
          <p:cNvSpPr>
            <a:spLocks noGrp="1"/>
          </p:cNvSpPr>
          <p:nvPr>
            <p:ph idx="1"/>
          </p:nvPr>
        </p:nvSpPr>
        <p:spPr/>
        <p:txBody>
          <a:bodyPr>
            <a:noAutofit/>
          </a:bodyPr>
          <a:lstStyle/>
          <a:p>
            <a:pPr lvl="0" algn="just">
              <a:buFont typeface="Arial" pitchFamily="34" charset="0"/>
              <a:buChar char="•"/>
            </a:pPr>
            <a:r>
              <a:rPr lang="en-US" sz="2800" dirty="0">
                <a:solidFill>
                  <a:srgbClr val="0070C0"/>
                </a:solidFill>
              </a:rPr>
              <a:t>Adequate and sufficient human resources are provided, as well as adequate training in protection and safety, as well as regular retraining and updating activities necessary to ensure the necessary level of competence;</a:t>
            </a:r>
            <a:endParaRPr lang="es-ES" sz="2800" dirty="0">
              <a:solidFill>
                <a:srgbClr val="0070C0"/>
              </a:solidFill>
            </a:endParaRPr>
          </a:p>
        </p:txBody>
      </p:sp>
      <p:pic>
        <p:nvPicPr>
          <p:cNvPr id="5" name="Imagem 4" descr="training.bmp"/>
          <p:cNvPicPr>
            <a:picLocks noChangeAspect="1"/>
          </p:cNvPicPr>
          <p:nvPr/>
        </p:nvPicPr>
        <p:blipFill>
          <a:blip r:embed="rId2"/>
          <a:stretch>
            <a:fillRect/>
          </a:stretch>
        </p:blipFill>
        <p:spPr>
          <a:xfrm>
            <a:off x="6357950" y="4071942"/>
            <a:ext cx="2295238" cy="1990476"/>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lstStyle/>
          <a:p>
            <a:endParaRPr lang="pt-BR"/>
          </a:p>
        </p:txBody>
      </p:sp>
      <p:sp>
        <p:nvSpPr>
          <p:cNvPr id="3" name="Subtítulo 2"/>
          <p:cNvSpPr>
            <a:spLocks noGrp="1"/>
          </p:cNvSpPr>
          <p:nvPr>
            <p:ph idx="1"/>
          </p:nvPr>
        </p:nvSpPr>
        <p:spPr>
          <a:xfrm>
            <a:off x="214282" y="1214422"/>
            <a:ext cx="6572296" cy="4572000"/>
          </a:xfrm>
        </p:spPr>
        <p:txBody>
          <a:bodyPr>
            <a:noAutofit/>
          </a:bodyPr>
          <a:lstStyle/>
          <a:p>
            <a:pPr lvl="0" algn="just">
              <a:buFont typeface="Arial" pitchFamily="34" charset="0"/>
              <a:buChar char="•"/>
            </a:pPr>
            <a:r>
              <a:rPr lang="en-US" sz="2800" dirty="0">
                <a:solidFill>
                  <a:srgbClr val="0070C0"/>
                </a:solidFill>
              </a:rPr>
              <a:t>adequate records are maintained;</a:t>
            </a:r>
          </a:p>
          <a:p>
            <a:pPr lvl="0" algn="just">
              <a:buFont typeface="Arial" pitchFamily="34" charset="0"/>
              <a:buChar char="•"/>
            </a:pPr>
            <a:endParaRPr lang="en-US" sz="2800" dirty="0">
              <a:solidFill>
                <a:srgbClr val="0070C0"/>
              </a:solidFill>
            </a:endParaRPr>
          </a:p>
          <a:p>
            <a:pPr lvl="0" algn="just">
              <a:buFont typeface="Arial" pitchFamily="34" charset="0"/>
              <a:buChar char="•"/>
            </a:pPr>
            <a:r>
              <a:rPr lang="en-US" sz="2800" dirty="0">
                <a:solidFill>
                  <a:srgbClr val="0070C0"/>
                </a:solidFill>
              </a:rPr>
              <a:t>provision is made to facilitate consultation and cooperation with workers in matters of protection and safety;</a:t>
            </a:r>
          </a:p>
          <a:p>
            <a:pPr lvl="0" algn="just">
              <a:buFont typeface="Arial" pitchFamily="34" charset="0"/>
              <a:buChar char="•"/>
            </a:pPr>
            <a:endParaRPr lang="en-US" sz="2800" dirty="0">
              <a:solidFill>
                <a:srgbClr val="0070C0"/>
              </a:solidFill>
            </a:endParaRPr>
          </a:p>
          <a:p>
            <a:pPr lvl="0" algn="just">
              <a:buFont typeface="Arial" pitchFamily="34" charset="0"/>
              <a:buChar char="•"/>
            </a:pPr>
            <a:r>
              <a:rPr lang="en-US" sz="2800" dirty="0">
                <a:solidFill>
                  <a:srgbClr val="0070C0"/>
                </a:solidFill>
              </a:rPr>
              <a:t>there are the necessary conditions to promote a safety culture.</a:t>
            </a:r>
            <a:endParaRPr lang="es-ES" sz="2800" dirty="0">
              <a:solidFill>
                <a:srgbClr val="0070C0"/>
              </a:solidFill>
            </a:endParaRPr>
          </a:p>
        </p:txBody>
      </p:sp>
      <p:pic>
        <p:nvPicPr>
          <p:cNvPr id="5" name="Imagem 4" descr="archives.bmp"/>
          <p:cNvPicPr>
            <a:picLocks noChangeAspect="1"/>
          </p:cNvPicPr>
          <p:nvPr/>
        </p:nvPicPr>
        <p:blipFill>
          <a:blip r:embed="rId2"/>
          <a:stretch>
            <a:fillRect/>
          </a:stretch>
        </p:blipFill>
        <p:spPr>
          <a:xfrm>
            <a:off x="6858016" y="1428736"/>
            <a:ext cx="2000264" cy="1545302"/>
          </a:xfrm>
          <a:prstGeom prst="rect">
            <a:avLst/>
          </a:prstGeom>
        </p:spPr>
      </p:pic>
      <p:pic>
        <p:nvPicPr>
          <p:cNvPr id="2050" name="Picture 2" descr="http://t3.gstatic.com/images?q=tbn:ANd9GcRBUqP_0Yroqdg4VopQWGS9p_67GrS-JKaZryJT8RNObPttGijkhg"/>
          <p:cNvPicPr>
            <a:picLocks noChangeAspect="1" noChangeArrowheads="1"/>
          </p:cNvPicPr>
          <p:nvPr/>
        </p:nvPicPr>
        <p:blipFill>
          <a:blip r:embed="rId3"/>
          <a:srcRect/>
          <a:stretch>
            <a:fillRect/>
          </a:stretch>
        </p:blipFill>
        <p:spPr bwMode="auto">
          <a:xfrm>
            <a:off x="6846790" y="3786190"/>
            <a:ext cx="2182928" cy="2428892"/>
          </a:xfrm>
          <a:prstGeom prst="rect">
            <a:avLst/>
          </a:prstGeom>
          <a:noFill/>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lstStyle/>
          <a:p>
            <a:endParaRPr lang="pt-BR"/>
          </a:p>
        </p:txBody>
      </p:sp>
      <p:sp>
        <p:nvSpPr>
          <p:cNvPr id="3" name="Subtítulo 2"/>
          <p:cNvSpPr>
            <a:spLocks noGrp="1"/>
          </p:cNvSpPr>
          <p:nvPr>
            <p:ph idx="1"/>
          </p:nvPr>
        </p:nvSpPr>
        <p:spPr>
          <a:xfrm>
            <a:off x="0" y="2500306"/>
            <a:ext cx="9144000" cy="1143008"/>
          </a:xfrm>
        </p:spPr>
        <p:txBody>
          <a:bodyPr>
            <a:noAutofit/>
          </a:bodyPr>
          <a:lstStyle/>
          <a:p>
            <a:pPr lvl="0" algn="ctr">
              <a:buNone/>
            </a:pPr>
            <a:r>
              <a:rPr lang="en-US" sz="2800" i="1" dirty="0">
                <a:solidFill>
                  <a:srgbClr val="0070C0"/>
                </a:solidFill>
              </a:rPr>
              <a:t>Responsibilities of employers, owners and workers and cooperation among them.</a:t>
            </a:r>
          </a:p>
          <a:p>
            <a:pPr lvl="0" algn="ctr">
              <a:buNone/>
            </a:pPr>
            <a:endParaRPr lang="en-US" sz="2800" i="1" dirty="0">
              <a:solidFill>
                <a:srgbClr val="0070C0"/>
              </a:solidFill>
            </a:endParaRPr>
          </a:p>
          <a:p>
            <a:pPr lvl="0" algn="ctr">
              <a:buNone/>
            </a:pPr>
            <a:r>
              <a:rPr lang="en-US" sz="2800" i="1" dirty="0">
                <a:solidFill>
                  <a:srgbClr val="0070C0"/>
                </a:solidFill>
              </a:rPr>
              <a:t>Workers' responsibilities</a:t>
            </a:r>
            <a:endParaRPr lang="es-ES" sz="2400" i="1" dirty="0">
              <a:solidFill>
                <a:srgbClr val="0070C0"/>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lstStyle/>
          <a:p>
            <a:endParaRPr lang="pt-BR"/>
          </a:p>
        </p:txBody>
      </p:sp>
      <p:sp>
        <p:nvSpPr>
          <p:cNvPr id="3" name="Subtítulo 2"/>
          <p:cNvSpPr>
            <a:spLocks noGrp="1"/>
          </p:cNvSpPr>
          <p:nvPr>
            <p:ph idx="1"/>
          </p:nvPr>
        </p:nvSpPr>
        <p:spPr>
          <a:xfrm>
            <a:off x="214282" y="1142984"/>
            <a:ext cx="6440502" cy="4572000"/>
          </a:xfrm>
        </p:spPr>
        <p:txBody>
          <a:bodyPr>
            <a:noAutofit/>
          </a:bodyPr>
          <a:lstStyle/>
          <a:p>
            <a:pPr lvl="0" algn="just"/>
            <a:r>
              <a:rPr lang="en-US" sz="2800" dirty="0">
                <a:solidFill>
                  <a:srgbClr val="0070C0"/>
                </a:solidFill>
              </a:rPr>
              <a:t>The responsibilities of the workers must postulate the following aspects:</a:t>
            </a:r>
          </a:p>
          <a:p>
            <a:pPr lvl="1" algn="just">
              <a:buFont typeface="Wingdings" pitchFamily="2" charset="2"/>
              <a:buChar char="ü"/>
            </a:pPr>
            <a:r>
              <a:rPr lang="en-US" sz="2400" dirty="0">
                <a:solidFill>
                  <a:srgbClr val="0070C0"/>
                </a:solidFill>
              </a:rPr>
              <a:t>All applicable protection and safety rules and procedures specified by the employer or owner must be observed;</a:t>
            </a:r>
          </a:p>
          <a:p>
            <a:pPr lvl="1" algn="just">
              <a:buFont typeface="Wingdings" pitchFamily="2" charset="2"/>
              <a:buChar char="ü"/>
            </a:pPr>
            <a:r>
              <a:rPr lang="en-US" sz="2400" dirty="0">
                <a:solidFill>
                  <a:srgbClr val="0070C0"/>
                </a:solidFill>
              </a:rPr>
              <a:t>Radiological surveillance devices must be used correctly as well as the protective clothing and equipment supplied to them;</a:t>
            </a:r>
            <a:endParaRPr lang="es-ES" sz="2400" dirty="0">
              <a:solidFill>
                <a:srgbClr val="0070C0"/>
              </a:solidFill>
            </a:endParaRPr>
          </a:p>
        </p:txBody>
      </p:sp>
      <p:pic>
        <p:nvPicPr>
          <p:cNvPr id="5" name="Imagem 4" descr="imagesCAGY5AE3.jpg"/>
          <p:cNvPicPr>
            <a:picLocks noChangeAspect="1"/>
          </p:cNvPicPr>
          <p:nvPr/>
        </p:nvPicPr>
        <p:blipFill>
          <a:blip r:embed="rId2"/>
          <a:stretch>
            <a:fillRect/>
          </a:stretch>
        </p:blipFill>
        <p:spPr>
          <a:xfrm>
            <a:off x="7072330" y="4214818"/>
            <a:ext cx="1650996" cy="1300159"/>
          </a:xfrm>
          <a:prstGeom prst="rect">
            <a:avLst/>
          </a:prstGeom>
        </p:spPr>
      </p:pic>
      <p:pic>
        <p:nvPicPr>
          <p:cNvPr id="6" name="Imagem 5" descr="check.bmp"/>
          <p:cNvPicPr>
            <a:picLocks noChangeAspect="1"/>
          </p:cNvPicPr>
          <p:nvPr/>
        </p:nvPicPr>
        <p:blipFill>
          <a:blip r:embed="rId3"/>
          <a:stretch>
            <a:fillRect/>
          </a:stretch>
        </p:blipFill>
        <p:spPr>
          <a:xfrm>
            <a:off x="7072330" y="2643182"/>
            <a:ext cx="1643074" cy="1089429"/>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lstStyle/>
          <a:p>
            <a:endParaRPr lang="pt-BR"/>
          </a:p>
        </p:txBody>
      </p:sp>
      <p:sp>
        <p:nvSpPr>
          <p:cNvPr id="3" name="Subtítulo 2"/>
          <p:cNvSpPr>
            <a:spLocks noGrp="1"/>
          </p:cNvSpPr>
          <p:nvPr>
            <p:ph idx="1"/>
          </p:nvPr>
        </p:nvSpPr>
        <p:spPr>
          <a:xfrm>
            <a:off x="1" y="1071546"/>
            <a:ext cx="6858015" cy="4572000"/>
          </a:xfrm>
        </p:spPr>
        <p:txBody>
          <a:bodyPr>
            <a:noAutofit/>
          </a:bodyPr>
          <a:lstStyle/>
          <a:p>
            <a:pPr lvl="1" algn="just">
              <a:buFont typeface="Arial" pitchFamily="34" charset="0"/>
              <a:buChar char="•"/>
            </a:pPr>
            <a:r>
              <a:rPr lang="en-US" sz="2400" dirty="0">
                <a:solidFill>
                  <a:srgbClr val="0070C0"/>
                </a:solidFill>
              </a:rPr>
              <a:t>Cooperation with the employer or owner should be established in terms of protection and safety;</a:t>
            </a:r>
          </a:p>
          <a:p>
            <a:pPr lvl="1" algn="just">
              <a:buFont typeface="Arial" pitchFamily="34" charset="0"/>
              <a:buChar char="•"/>
            </a:pPr>
            <a:endParaRPr lang="en-US" sz="2400" dirty="0">
              <a:solidFill>
                <a:srgbClr val="0070C0"/>
              </a:solidFill>
            </a:endParaRPr>
          </a:p>
          <a:p>
            <a:pPr lvl="1" algn="just">
              <a:buFont typeface="Arial" pitchFamily="34" charset="0"/>
              <a:buChar char="•"/>
            </a:pPr>
            <a:r>
              <a:rPr lang="en-US" sz="2400" dirty="0">
                <a:solidFill>
                  <a:srgbClr val="0070C0"/>
                </a:solidFill>
              </a:rPr>
              <a:t>All information about your past and present work activities must be provided to the employer or license;</a:t>
            </a:r>
          </a:p>
          <a:p>
            <a:pPr lvl="1" algn="just">
              <a:buFont typeface="Arial" pitchFamily="34" charset="0"/>
              <a:buChar char="•"/>
            </a:pPr>
            <a:endParaRPr lang="en-US" sz="2400" dirty="0">
              <a:solidFill>
                <a:srgbClr val="0070C0"/>
              </a:solidFill>
            </a:endParaRPr>
          </a:p>
          <a:p>
            <a:pPr lvl="1" algn="just">
              <a:buFont typeface="Arial" pitchFamily="34" charset="0"/>
              <a:buChar char="•"/>
            </a:pPr>
            <a:r>
              <a:rPr lang="en-US" sz="2400" dirty="0">
                <a:solidFill>
                  <a:srgbClr val="0070C0"/>
                </a:solidFill>
              </a:rPr>
              <a:t>The worker must abstain from any deliberate act that could cause, for themselves or for third parties, situations of infringement of the requirements prescribed by the Rules;</a:t>
            </a:r>
            <a:endParaRPr lang="es-ES" sz="2400" dirty="0">
              <a:solidFill>
                <a:srgbClr val="0070C0"/>
              </a:solidFill>
            </a:endParaRPr>
          </a:p>
        </p:txBody>
      </p:sp>
      <p:pic>
        <p:nvPicPr>
          <p:cNvPr id="5" name="Imagem 4" descr="cooperation.bmp"/>
          <p:cNvPicPr>
            <a:picLocks noChangeAspect="1"/>
          </p:cNvPicPr>
          <p:nvPr/>
        </p:nvPicPr>
        <p:blipFill>
          <a:blip r:embed="rId2"/>
          <a:stretch>
            <a:fillRect/>
          </a:stretch>
        </p:blipFill>
        <p:spPr>
          <a:xfrm>
            <a:off x="7215206" y="1071546"/>
            <a:ext cx="1571636" cy="1523384"/>
          </a:xfrm>
          <a:prstGeom prst="rect">
            <a:avLst/>
          </a:prstGeom>
        </p:spPr>
      </p:pic>
      <p:pic>
        <p:nvPicPr>
          <p:cNvPr id="7" name="Imagem 6" descr="dang.bmp"/>
          <p:cNvPicPr>
            <a:picLocks noChangeAspect="1"/>
          </p:cNvPicPr>
          <p:nvPr/>
        </p:nvPicPr>
        <p:blipFill>
          <a:blip r:embed="rId3"/>
          <a:stretch>
            <a:fillRect/>
          </a:stretch>
        </p:blipFill>
        <p:spPr>
          <a:xfrm>
            <a:off x="7143768" y="4572008"/>
            <a:ext cx="1777661" cy="1142782"/>
          </a:xfrm>
          <a:prstGeom prst="rect">
            <a:avLst/>
          </a:prstGeom>
        </p:spPr>
      </p:pic>
      <p:pic>
        <p:nvPicPr>
          <p:cNvPr id="8" name="Imagem 7" descr="imagesCA101TBN.jpg"/>
          <p:cNvPicPr>
            <a:picLocks noChangeAspect="1"/>
          </p:cNvPicPr>
          <p:nvPr/>
        </p:nvPicPr>
        <p:blipFill>
          <a:blip r:embed="rId4"/>
          <a:stretch>
            <a:fillRect/>
          </a:stretch>
        </p:blipFill>
        <p:spPr>
          <a:xfrm>
            <a:off x="7215206" y="2857496"/>
            <a:ext cx="1656063" cy="1285884"/>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lstStyle/>
          <a:p>
            <a:pPr algn="r"/>
            <a:endParaRPr lang="pt-BR" sz="2000" b="0" dirty="0">
              <a:solidFill>
                <a:srgbClr val="0070C0"/>
              </a:solidFill>
            </a:endParaRPr>
          </a:p>
        </p:txBody>
      </p:sp>
      <p:sp>
        <p:nvSpPr>
          <p:cNvPr id="3" name="Subtítulo 2"/>
          <p:cNvSpPr>
            <a:spLocks noGrp="1"/>
          </p:cNvSpPr>
          <p:nvPr>
            <p:ph idx="1"/>
          </p:nvPr>
        </p:nvSpPr>
        <p:spPr>
          <a:xfrm>
            <a:off x="274638" y="1524000"/>
            <a:ext cx="8012138" cy="4572000"/>
          </a:xfrm>
        </p:spPr>
        <p:txBody>
          <a:bodyPr>
            <a:normAutofit fontScale="92500" lnSpcReduction="10000"/>
          </a:bodyPr>
          <a:lstStyle/>
          <a:p>
            <a:pPr>
              <a:buNone/>
            </a:pPr>
            <a:r>
              <a:rPr lang="en-US" sz="2800" i="1" dirty="0">
                <a:solidFill>
                  <a:srgbClr val="0070C0"/>
                </a:solidFill>
              </a:rPr>
              <a:t>Summary</a:t>
            </a:r>
          </a:p>
          <a:p>
            <a:pPr>
              <a:buNone/>
            </a:pPr>
            <a:endParaRPr lang="en-US" sz="2800" i="1" dirty="0">
              <a:solidFill>
                <a:srgbClr val="0070C0"/>
              </a:solidFill>
            </a:endParaRPr>
          </a:p>
          <a:p>
            <a:r>
              <a:rPr lang="en-US" sz="2800" i="1" dirty="0">
                <a:solidFill>
                  <a:srgbClr val="0070C0"/>
                </a:solidFill>
              </a:rPr>
              <a:t>Management system - protection and safety</a:t>
            </a:r>
          </a:p>
          <a:p>
            <a:pPr lvl="1">
              <a:buFont typeface="Wingdings" pitchFamily="2" charset="2"/>
              <a:buChar char="ü"/>
            </a:pPr>
            <a:r>
              <a:rPr lang="en-US" sz="2400" i="1" dirty="0">
                <a:solidFill>
                  <a:srgbClr val="0070C0"/>
                </a:solidFill>
              </a:rPr>
              <a:t>Institutional responsibilities</a:t>
            </a:r>
          </a:p>
          <a:p>
            <a:pPr lvl="1">
              <a:buFont typeface="Wingdings" pitchFamily="2" charset="2"/>
              <a:buChar char="ü"/>
            </a:pPr>
            <a:endParaRPr lang="en-US" sz="2200" i="1" dirty="0">
              <a:solidFill>
                <a:srgbClr val="0070C0"/>
              </a:solidFill>
              <a:ea typeface="+mn-ea"/>
              <a:cs typeface="+mn-cs"/>
            </a:endParaRPr>
          </a:p>
          <a:p>
            <a:pPr marL="457200" lvl="1" indent="-457200"/>
            <a:r>
              <a:rPr lang="en-US" i="1" dirty="0">
                <a:solidFill>
                  <a:srgbClr val="0070C0"/>
                </a:solidFill>
                <a:ea typeface="+mn-ea"/>
                <a:cs typeface="+mn-cs"/>
              </a:rPr>
              <a:t>Responsibilities of employers, owners and workers and cooperation between them</a:t>
            </a:r>
          </a:p>
          <a:p>
            <a:pPr lvl="1">
              <a:buFont typeface="Wingdings" pitchFamily="2" charset="2"/>
              <a:buChar char="ü"/>
            </a:pPr>
            <a:r>
              <a:rPr lang="en-US" sz="2400" i="1" dirty="0">
                <a:solidFill>
                  <a:srgbClr val="0070C0"/>
                </a:solidFill>
              </a:rPr>
              <a:t>General responsibilities of employers and owners</a:t>
            </a:r>
          </a:p>
          <a:p>
            <a:pPr lvl="1">
              <a:buFont typeface="Wingdings" pitchFamily="2" charset="2"/>
              <a:buChar char="ü"/>
            </a:pPr>
            <a:r>
              <a:rPr lang="en-US" sz="2400" i="1" dirty="0">
                <a:solidFill>
                  <a:srgbClr val="0070C0"/>
                </a:solidFill>
              </a:rPr>
              <a:t>Workers' responsibilities</a:t>
            </a:r>
          </a:p>
          <a:p>
            <a:pPr lvl="1">
              <a:buFont typeface="Wingdings" pitchFamily="2" charset="2"/>
              <a:buChar char="ü"/>
            </a:pPr>
            <a:r>
              <a:rPr lang="en-US" sz="2400" i="1" dirty="0">
                <a:solidFill>
                  <a:srgbClr val="0070C0"/>
                </a:solidFill>
              </a:rPr>
              <a:t>Cooperation between employers and owners with workers</a:t>
            </a:r>
            <a:endParaRPr lang="es-ES" sz="2400" i="1" dirty="0">
              <a:solidFill>
                <a:srgbClr val="0070C0"/>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lstStyle/>
          <a:p>
            <a:endParaRPr lang="pt-BR"/>
          </a:p>
        </p:txBody>
      </p:sp>
      <p:sp>
        <p:nvSpPr>
          <p:cNvPr id="3" name="Subtítulo 2"/>
          <p:cNvSpPr>
            <a:spLocks noGrp="1"/>
          </p:cNvSpPr>
          <p:nvPr>
            <p:ph idx="1"/>
          </p:nvPr>
        </p:nvSpPr>
        <p:spPr>
          <a:xfrm>
            <a:off x="1" y="1142984"/>
            <a:ext cx="6429387" cy="4572000"/>
          </a:xfrm>
        </p:spPr>
        <p:txBody>
          <a:bodyPr>
            <a:noAutofit/>
          </a:bodyPr>
          <a:lstStyle/>
          <a:p>
            <a:pPr lvl="1" algn="just">
              <a:buFont typeface="Arial" pitchFamily="34" charset="0"/>
              <a:buChar char="•"/>
            </a:pPr>
            <a:r>
              <a:rPr lang="en-US" sz="2400" dirty="0">
                <a:solidFill>
                  <a:srgbClr val="0070C0"/>
                </a:solidFill>
              </a:rPr>
              <a:t>All information, instruction and training in protective and safety issues that allows them to perform their work in accordance with the requirements prescribed by the Rules must be accepted;</a:t>
            </a:r>
          </a:p>
          <a:p>
            <a:pPr lvl="1" algn="just">
              <a:buFont typeface="Arial" pitchFamily="34" charset="0"/>
              <a:buChar char="•"/>
            </a:pPr>
            <a:endParaRPr lang="en-US" sz="2400" dirty="0">
              <a:solidFill>
                <a:srgbClr val="0070C0"/>
              </a:solidFill>
            </a:endParaRPr>
          </a:p>
          <a:p>
            <a:pPr lvl="1" algn="just">
              <a:buFont typeface="Arial" pitchFamily="34" charset="0"/>
              <a:buChar char="•"/>
            </a:pPr>
            <a:r>
              <a:rPr lang="en-US" sz="2400" dirty="0">
                <a:solidFill>
                  <a:srgbClr val="0070C0"/>
                </a:solidFill>
              </a:rPr>
              <a:t>It must transmit the information that gives feedback to the management, especially when adverse circumstances related to the radiological protection program occur.</a:t>
            </a:r>
            <a:endParaRPr lang="es-ES" sz="2400" dirty="0">
              <a:solidFill>
                <a:srgbClr val="0070C0"/>
              </a:solidFill>
            </a:endParaRPr>
          </a:p>
        </p:txBody>
      </p:sp>
      <p:pic>
        <p:nvPicPr>
          <p:cNvPr id="5" name="Imagem 4" descr="imagesCAPXZCQC.jpg"/>
          <p:cNvPicPr>
            <a:picLocks noChangeAspect="1"/>
          </p:cNvPicPr>
          <p:nvPr/>
        </p:nvPicPr>
        <p:blipFill>
          <a:blip r:embed="rId2"/>
          <a:stretch>
            <a:fillRect/>
          </a:stretch>
        </p:blipFill>
        <p:spPr>
          <a:xfrm>
            <a:off x="6643702" y="3857628"/>
            <a:ext cx="2318380" cy="1504039"/>
          </a:xfrm>
          <a:prstGeom prst="rect">
            <a:avLst/>
          </a:prstGeom>
        </p:spPr>
      </p:pic>
      <p:pic>
        <p:nvPicPr>
          <p:cNvPr id="6" name="Imagem 5" descr="imagesCA4PI3E2.jpg"/>
          <p:cNvPicPr>
            <a:picLocks noChangeAspect="1"/>
          </p:cNvPicPr>
          <p:nvPr/>
        </p:nvPicPr>
        <p:blipFill>
          <a:blip r:embed="rId3"/>
          <a:stretch>
            <a:fillRect/>
          </a:stretch>
        </p:blipFill>
        <p:spPr>
          <a:xfrm>
            <a:off x="6929454" y="1285860"/>
            <a:ext cx="1714512" cy="1714512"/>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lstStyle/>
          <a:p>
            <a:endParaRPr lang="pt-BR"/>
          </a:p>
        </p:txBody>
      </p:sp>
      <p:sp>
        <p:nvSpPr>
          <p:cNvPr id="3" name="Subtítulo 2"/>
          <p:cNvSpPr>
            <a:spLocks noGrp="1"/>
          </p:cNvSpPr>
          <p:nvPr>
            <p:ph idx="1"/>
          </p:nvPr>
        </p:nvSpPr>
        <p:spPr>
          <a:xfrm>
            <a:off x="0" y="2428868"/>
            <a:ext cx="9144000" cy="904868"/>
          </a:xfrm>
        </p:spPr>
        <p:txBody>
          <a:bodyPr>
            <a:noAutofit/>
          </a:bodyPr>
          <a:lstStyle/>
          <a:p>
            <a:pPr algn="ctr">
              <a:buNone/>
            </a:pPr>
            <a:r>
              <a:rPr lang="en-US" sz="2800" i="1" dirty="0">
                <a:solidFill>
                  <a:srgbClr val="0070C0"/>
                </a:solidFill>
              </a:rPr>
              <a:t>Responsibilities of employers, owners and workers and cooperation among them.</a:t>
            </a:r>
          </a:p>
          <a:p>
            <a:pPr algn="ctr">
              <a:buNone/>
            </a:pPr>
            <a:endParaRPr lang="en-US" sz="2800" i="1" dirty="0">
              <a:solidFill>
                <a:srgbClr val="0070C0"/>
              </a:solidFill>
            </a:endParaRPr>
          </a:p>
          <a:p>
            <a:pPr algn="ctr">
              <a:buNone/>
            </a:pPr>
            <a:r>
              <a:rPr lang="en-US" sz="2800" i="1" dirty="0">
                <a:solidFill>
                  <a:srgbClr val="0070C0"/>
                </a:solidFill>
              </a:rPr>
              <a:t>Cooperation between employers and licensees with workers</a:t>
            </a:r>
            <a:endParaRPr lang="es-ES" sz="2800" i="1" dirty="0">
              <a:solidFill>
                <a:srgbClr val="0070C0"/>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lstStyle/>
          <a:p>
            <a:endParaRPr lang="pt-BR"/>
          </a:p>
        </p:txBody>
      </p:sp>
      <p:sp>
        <p:nvSpPr>
          <p:cNvPr id="3" name="Subtítulo 2"/>
          <p:cNvSpPr>
            <a:spLocks noGrp="1"/>
          </p:cNvSpPr>
          <p:nvPr>
            <p:ph idx="1"/>
          </p:nvPr>
        </p:nvSpPr>
        <p:spPr>
          <a:xfrm>
            <a:off x="274638" y="1524000"/>
            <a:ext cx="8593137" cy="1619248"/>
          </a:xfrm>
        </p:spPr>
        <p:txBody>
          <a:bodyPr>
            <a:noAutofit/>
          </a:bodyPr>
          <a:lstStyle/>
          <a:p>
            <a:pPr lvl="0" algn="just"/>
            <a:r>
              <a:rPr lang="en-US" sz="2800" dirty="0">
                <a:solidFill>
                  <a:srgbClr val="0070C0"/>
                </a:solidFill>
              </a:rPr>
              <a:t>The cooperation between employers and licensees with workers must postulate the following aspects:</a:t>
            </a:r>
            <a:endParaRPr lang="es-ES" sz="2800" dirty="0">
              <a:solidFill>
                <a:srgbClr val="0070C0"/>
              </a:solidFill>
            </a:endParaRPr>
          </a:p>
        </p:txBody>
      </p:sp>
      <p:sp>
        <p:nvSpPr>
          <p:cNvPr id="6" name="CaixaDeTexto 5"/>
          <p:cNvSpPr txBox="1"/>
          <p:nvPr/>
        </p:nvSpPr>
        <p:spPr>
          <a:xfrm>
            <a:off x="714348" y="3143248"/>
            <a:ext cx="4714908" cy="1938992"/>
          </a:xfrm>
          <a:prstGeom prst="rect">
            <a:avLst/>
          </a:prstGeom>
          <a:noFill/>
        </p:spPr>
        <p:txBody>
          <a:bodyPr wrap="square" rtlCol="0">
            <a:spAutoFit/>
          </a:bodyPr>
          <a:lstStyle/>
          <a:p>
            <a:pPr marL="0" lvl="1">
              <a:buFont typeface="Wingdings" pitchFamily="2" charset="2"/>
              <a:buChar char="ü"/>
            </a:pPr>
            <a:r>
              <a:rPr lang="en-US" sz="2400" dirty="0">
                <a:solidFill>
                  <a:srgbClr val="0070C0"/>
                </a:solidFill>
              </a:rPr>
              <a:t>It must be obtained by employers, including the self-employed, the previous history of occupational doses of workers and other necessary information;</a:t>
            </a:r>
            <a:endParaRPr lang="pt-BR" dirty="0"/>
          </a:p>
        </p:txBody>
      </p:sp>
      <p:pic>
        <p:nvPicPr>
          <p:cNvPr id="7" name="Imagem 6" descr="oldfiles.bmp"/>
          <p:cNvPicPr>
            <a:picLocks noChangeAspect="1"/>
          </p:cNvPicPr>
          <p:nvPr/>
        </p:nvPicPr>
        <p:blipFill>
          <a:blip r:embed="rId2"/>
          <a:stretch>
            <a:fillRect/>
          </a:stretch>
        </p:blipFill>
        <p:spPr>
          <a:xfrm>
            <a:off x="6071462" y="3286124"/>
            <a:ext cx="2479707" cy="1857388"/>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lstStyle/>
          <a:p>
            <a:endParaRPr lang="pt-BR"/>
          </a:p>
        </p:txBody>
      </p:sp>
      <p:sp>
        <p:nvSpPr>
          <p:cNvPr id="3" name="Subtítulo 2"/>
          <p:cNvSpPr>
            <a:spLocks noGrp="1"/>
          </p:cNvSpPr>
          <p:nvPr>
            <p:ph idx="1"/>
          </p:nvPr>
        </p:nvSpPr>
        <p:spPr>
          <a:xfrm>
            <a:off x="285720" y="1071546"/>
            <a:ext cx="6154749" cy="4572000"/>
          </a:xfrm>
        </p:spPr>
        <p:txBody>
          <a:bodyPr>
            <a:noAutofit/>
          </a:bodyPr>
          <a:lstStyle/>
          <a:p>
            <a:pPr lvl="1" algn="just">
              <a:buFont typeface="Arial" pitchFamily="34" charset="0"/>
              <a:buChar char="•"/>
            </a:pPr>
            <a:r>
              <a:rPr lang="en-US" dirty="0">
                <a:solidFill>
                  <a:srgbClr val="0070C0"/>
                </a:solidFill>
              </a:rPr>
              <a:t>The worker must provide the appropriate information to the employer, including any information relevant to compliance with the standards;</a:t>
            </a:r>
          </a:p>
          <a:p>
            <a:pPr lvl="1" algn="just">
              <a:buFont typeface="Arial" pitchFamily="34" charset="0"/>
              <a:buChar char="•"/>
            </a:pPr>
            <a:endParaRPr lang="en-US" dirty="0">
              <a:solidFill>
                <a:srgbClr val="0070C0"/>
              </a:solidFill>
            </a:endParaRPr>
          </a:p>
          <a:p>
            <a:pPr lvl="1" algn="just">
              <a:buFont typeface="Arial" pitchFamily="34" charset="0"/>
              <a:buChar char="•"/>
            </a:pPr>
            <a:r>
              <a:rPr lang="en-US">
                <a:solidFill>
                  <a:srgbClr val="0070C0"/>
                </a:solidFill>
              </a:rPr>
              <a:t>Exposure records should be available for both the employer and the worker.</a:t>
            </a:r>
            <a:endParaRPr lang="es-ES" dirty="0">
              <a:solidFill>
                <a:srgbClr val="0070C0"/>
              </a:solidFill>
            </a:endParaRPr>
          </a:p>
        </p:txBody>
      </p:sp>
      <p:pic>
        <p:nvPicPr>
          <p:cNvPr id="6" name="Imagem 5" descr="archi.bmp"/>
          <p:cNvPicPr>
            <a:picLocks noChangeAspect="1"/>
          </p:cNvPicPr>
          <p:nvPr/>
        </p:nvPicPr>
        <p:blipFill>
          <a:blip r:embed="rId2"/>
          <a:stretch>
            <a:fillRect/>
          </a:stretch>
        </p:blipFill>
        <p:spPr>
          <a:xfrm>
            <a:off x="7000892" y="3929066"/>
            <a:ext cx="1714512" cy="1849451"/>
          </a:xfrm>
          <a:prstGeom prst="rect">
            <a:avLst/>
          </a:prstGeom>
        </p:spPr>
      </p:pic>
      <p:pic>
        <p:nvPicPr>
          <p:cNvPr id="7" name="Imagem 6" descr="imagesCAPXZCQC.jpg"/>
          <p:cNvPicPr>
            <a:picLocks noChangeAspect="1"/>
          </p:cNvPicPr>
          <p:nvPr/>
        </p:nvPicPr>
        <p:blipFill>
          <a:blip r:embed="rId3"/>
          <a:stretch>
            <a:fillRect/>
          </a:stretch>
        </p:blipFill>
        <p:spPr>
          <a:xfrm>
            <a:off x="6715140" y="1857364"/>
            <a:ext cx="2228879" cy="1445975"/>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lstStyle/>
          <a:p>
            <a:pPr algn="r"/>
            <a:endParaRPr lang="pt-BR" sz="2000" b="0" dirty="0">
              <a:solidFill>
                <a:srgbClr val="0070C0"/>
              </a:solidFill>
            </a:endParaRPr>
          </a:p>
        </p:txBody>
      </p:sp>
      <p:sp>
        <p:nvSpPr>
          <p:cNvPr id="3" name="Subtítulo 2"/>
          <p:cNvSpPr>
            <a:spLocks noGrp="1"/>
          </p:cNvSpPr>
          <p:nvPr>
            <p:ph idx="1"/>
          </p:nvPr>
        </p:nvSpPr>
        <p:spPr>
          <a:xfrm>
            <a:off x="274638" y="1524000"/>
            <a:ext cx="8012138" cy="4572000"/>
          </a:xfrm>
        </p:spPr>
        <p:txBody>
          <a:bodyPr>
            <a:normAutofit/>
          </a:bodyPr>
          <a:lstStyle/>
          <a:p>
            <a:pPr algn="ctr">
              <a:buNone/>
            </a:pPr>
            <a:r>
              <a:rPr lang="en-US" sz="2800" i="1" dirty="0">
                <a:solidFill>
                  <a:srgbClr val="0070C0"/>
                </a:solidFill>
              </a:rPr>
              <a:t>Management system - protection and safety</a:t>
            </a:r>
          </a:p>
          <a:p>
            <a:pPr algn="ctr">
              <a:buNone/>
            </a:pPr>
            <a:r>
              <a:rPr lang="en-US" sz="2800" i="1" dirty="0">
                <a:solidFill>
                  <a:srgbClr val="0070C0"/>
                </a:solidFill>
              </a:rPr>
              <a:t>Institutional responsibilities</a:t>
            </a:r>
            <a:endParaRPr lang="es-ES" sz="3600" i="1" dirty="0">
              <a:solidFill>
                <a:srgbClr val="0070C0"/>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lstStyle/>
          <a:p>
            <a:pPr marL="342900" lvl="1" indent="-342900" algn="r"/>
            <a:r>
              <a:rPr lang="es-ES" sz="2000" i="1" dirty="0">
                <a:solidFill>
                  <a:srgbClr val="0070C0"/>
                </a:solidFill>
              </a:rPr>
              <a:t>Responsabilidades institucionales</a:t>
            </a:r>
          </a:p>
        </p:txBody>
      </p:sp>
      <p:sp>
        <p:nvSpPr>
          <p:cNvPr id="3" name="Subtítulo 2"/>
          <p:cNvSpPr>
            <a:spLocks noGrp="1"/>
          </p:cNvSpPr>
          <p:nvPr>
            <p:ph idx="1"/>
          </p:nvPr>
        </p:nvSpPr>
        <p:spPr>
          <a:xfrm>
            <a:off x="0" y="3071810"/>
            <a:ext cx="6286512" cy="3548074"/>
          </a:xfrm>
        </p:spPr>
        <p:txBody>
          <a:bodyPr>
            <a:normAutofit/>
          </a:bodyPr>
          <a:lstStyle/>
          <a:p>
            <a:pPr>
              <a:buNone/>
            </a:pPr>
            <a:r>
              <a:rPr lang="es-ES" sz="2800" i="1" dirty="0">
                <a:solidFill>
                  <a:srgbClr val="0070C0"/>
                </a:solidFill>
              </a:rPr>
              <a:t>	</a:t>
            </a:r>
            <a:r>
              <a:rPr lang="en-US" sz="2800" i="1" dirty="0">
                <a:solidFill>
                  <a:srgbClr val="0070C0"/>
                </a:solidFill>
              </a:rPr>
              <a:t>PET / CT facilities must ensure that aspects related to protection and safety are effectively integrated into the management system of the company or organization.</a:t>
            </a:r>
            <a:endParaRPr lang="pt-BR" i="1" dirty="0">
              <a:solidFill>
                <a:srgbClr val="0070C0"/>
              </a:solidFill>
            </a:endParaRPr>
          </a:p>
        </p:txBody>
      </p:sp>
      <p:pic>
        <p:nvPicPr>
          <p:cNvPr id="5" name="Imagem 4" descr="imagesCAI7TIH2.jpg"/>
          <p:cNvPicPr>
            <a:picLocks noChangeAspect="1"/>
          </p:cNvPicPr>
          <p:nvPr/>
        </p:nvPicPr>
        <p:blipFill>
          <a:blip r:embed="rId2"/>
          <a:stretch>
            <a:fillRect/>
          </a:stretch>
        </p:blipFill>
        <p:spPr>
          <a:xfrm>
            <a:off x="6429388" y="3429000"/>
            <a:ext cx="2143125" cy="2143125"/>
          </a:xfrm>
          <a:prstGeom prst="rect">
            <a:avLst/>
          </a:prstGeom>
        </p:spPr>
      </p:pic>
      <p:sp>
        <p:nvSpPr>
          <p:cNvPr id="6" name="CaixaDeTexto 5"/>
          <p:cNvSpPr txBox="1"/>
          <p:nvPr/>
        </p:nvSpPr>
        <p:spPr>
          <a:xfrm>
            <a:off x="857224" y="1785926"/>
            <a:ext cx="7181774" cy="800219"/>
          </a:xfrm>
          <a:prstGeom prst="rect">
            <a:avLst/>
          </a:prstGeom>
          <a:noFill/>
        </p:spPr>
        <p:txBody>
          <a:bodyPr wrap="none" rtlCol="0">
            <a:spAutoFit/>
          </a:bodyPr>
          <a:lstStyle/>
          <a:p>
            <a:r>
              <a:rPr lang="en-US" sz="2800" i="1" dirty="0">
                <a:solidFill>
                  <a:srgbClr val="0070C0"/>
                </a:solidFill>
              </a:rPr>
              <a:t>Management system - protection and safety</a:t>
            </a:r>
          </a:p>
          <a:p>
            <a:endParaRPr lang="pt-B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ítulo 2"/>
          <p:cNvSpPr>
            <a:spLocks noGrp="1"/>
          </p:cNvSpPr>
          <p:nvPr>
            <p:ph idx="1"/>
          </p:nvPr>
        </p:nvSpPr>
        <p:spPr>
          <a:xfrm>
            <a:off x="0" y="1857364"/>
            <a:ext cx="5929322" cy="4572000"/>
          </a:xfrm>
        </p:spPr>
        <p:txBody>
          <a:bodyPr>
            <a:noAutofit/>
          </a:bodyPr>
          <a:lstStyle/>
          <a:p>
            <a:pPr lvl="1" algn="just">
              <a:buNone/>
            </a:pPr>
            <a:r>
              <a:rPr lang="es-ES_tradnl" sz="2400" dirty="0">
                <a:solidFill>
                  <a:srgbClr val="0070C0"/>
                </a:solidFill>
              </a:rPr>
              <a:t>	</a:t>
            </a:r>
            <a:r>
              <a:rPr lang="en-US" dirty="0">
                <a:solidFill>
                  <a:srgbClr val="0070C0"/>
                </a:solidFill>
              </a:rPr>
              <a:t>It should be defined as company policy guiding principles that clearly stipulate that the protection and safety of workers, members of the public or patients are matters of the highest priority;</a:t>
            </a:r>
            <a:endParaRPr lang="pt-BR" dirty="0">
              <a:solidFill>
                <a:srgbClr val="0070C0"/>
              </a:solidFill>
            </a:endParaRPr>
          </a:p>
        </p:txBody>
      </p:sp>
      <p:pic>
        <p:nvPicPr>
          <p:cNvPr id="5" name="Imagem 4" descr="imagesCAD702CJ.jpg"/>
          <p:cNvPicPr>
            <a:picLocks noChangeAspect="1"/>
          </p:cNvPicPr>
          <p:nvPr/>
        </p:nvPicPr>
        <p:blipFill>
          <a:blip r:embed="rId2"/>
          <a:stretch>
            <a:fillRect/>
          </a:stretch>
        </p:blipFill>
        <p:spPr>
          <a:xfrm>
            <a:off x="6929454" y="2571744"/>
            <a:ext cx="1828800" cy="2438400"/>
          </a:xfrm>
          <a:prstGeom prst="rect">
            <a:avLst/>
          </a:prstGeom>
        </p:spPr>
      </p:pic>
      <p:sp>
        <p:nvSpPr>
          <p:cNvPr id="6" name="Título 3"/>
          <p:cNvSpPr>
            <a:spLocks noGrp="1"/>
          </p:cNvSpPr>
          <p:nvPr>
            <p:ph type="title"/>
          </p:nvPr>
        </p:nvSpPr>
        <p:spPr/>
        <p:txBody>
          <a:bodyPr/>
          <a:lstStyle/>
          <a:p>
            <a:pPr marL="342900" lvl="1" indent="-342900" algn="r"/>
            <a:r>
              <a:rPr lang="es-ES" sz="2000" i="1" dirty="0" err="1">
                <a:solidFill>
                  <a:srgbClr val="0070C0"/>
                </a:solidFill>
              </a:rPr>
              <a:t>Institutional</a:t>
            </a:r>
            <a:r>
              <a:rPr lang="es-ES" sz="2000" i="1" dirty="0">
                <a:solidFill>
                  <a:srgbClr val="0070C0"/>
                </a:solidFill>
              </a:rPr>
              <a:t> </a:t>
            </a:r>
            <a:r>
              <a:rPr lang="es-ES" sz="2000" i="1" dirty="0" err="1">
                <a:solidFill>
                  <a:srgbClr val="0070C0"/>
                </a:solidFill>
              </a:rPr>
              <a:t>responsibilities</a:t>
            </a:r>
            <a:endParaRPr lang="es-ES" sz="2000" i="1" dirty="0">
              <a:solidFill>
                <a:srgbClr val="0070C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ítulo 2"/>
          <p:cNvSpPr>
            <a:spLocks noGrp="1"/>
          </p:cNvSpPr>
          <p:nvPr>
            <p:ph idx="1"/>
          </p:nvPr>
        </p:nvSpPr>
        <p:spPr>
          <a:xfrm>
            <a:off x="0" y="1142984"/>
            <a:ext cx="5511776" cy="4572000"/>
          </a:xfrm>
        </p:spPr>
        <p:txBody>
          <a:bodyPr>
            <a:noAutofit/>
          </a:bodyPr>
          <a:lstStyle/>
          <a:p>
            <a:pPr lvl="1" algn="just">
              <a:buNone/>
            </a:pPr>
            <a:r>
              <a:rPr lang="es-ES_tradnl" sz="2400" dirty="0">
                <a:solidFill>
                  <a:srgbClr val="0070C0"/>
                </a:solidFill>
              </a:rPr>
              <a:t>	</a:t>
            </a:r>
            <a:r>
              <a:rPr lang="en-US" dirty="0">
                <a:solidFill>
                  <a:srgbClr val="0070C0"/>
                </a:solidFill>
              </a:rPr>
              <a:t>The installation of PET / CT should establish an organizational structure and lines of communication that propitiate an appropriate flow of information related to safety, between the different levels of the organization;</a:t>
            </a:r>
            <a:endParaRPr lang="pt-BR" dirty="0">
              <a:solidFill>
                <a:srgbClr val="0070C0"/>
              </a:solidFill>
            </a:endParaRPr>
          </a:p>
        </p:txBody>
      </p:sp>
      <p:pic>
        <p:nvPicPr>
          <p:cNvPr id="6" name="Imagem 5" descr="imagesCAKNL086.jpg"/>
          <p:cNvPicPr>
            <a:picLocks noChangeAspect="1"/>
          </p:cNvPicPr>
          <p:nvPr/>
        </p:nvPicPr>
        <p:blipFill>
          <a:blip r:embed="rId2"/>
          <a:stretch>
            <a:fillRect/>
          </a:stretch>
        </p:blipFill>
        <p:spPr>
          <a:xfrm>
            <a:off x="6357950" y="2357430"/>
            <a:ext cx="2190750" cy="2085975"/>
          </a:xfrm>
          <a:prstGeom prst="rect">
            <a:avLst/>
          </a:prstGeom>
        </p:spPr>
      </p:pic>
      <p:sp>
        <p:nvSpPr>
          <p:cNvPr id="5" name="Título 3"/>
          <p:cNvSpPr>
            <a:spLocks noGrp="1"/>
          </p:cNvSpPr>
          <p:nvPr>
            <p:ph type="title"/>
          </p:nvPr>
        </p:nvSpPr>
        <p:spPr/>
        <p:txBody>
          <a:bodyPr/>
          <a:lstStyle/>
          <a:p>
            <a:pPr marL="342900" lvl="1" indent="-342900" algn="r"/>
            <a:r>
              <a:rPr lang="es-ES" sz="2000" i="1" dirty="0" err="1">
                <a:solidFill>
                  <a:srgbClr val="0070C0"/>
                </a:solidFill>
              </a:rPr>
              <a:t>Institutional</a:t>
            </a:r>
            <a:r>
              <a:rPr lang="es-ES" sz="2000" i="1" dirty="0">
                <a:solidFill>
                  <a:srgbClr val="0070C0"/>
                </a:solidFill>
              </a:rPr>
              <a:t> </a:t>
            </a:r>
            <a:r>
              <a:rPr lang="es-ES" sz="2000" i="1" dirty="0" err="1">
                <a:solidFill>
                  <a:srgbClr val="0070C0"/>
                </a:solidFill>
              </a:rPr>
              <a:t>responsibilities</a:t>
            </a:r>
            <a:endParaRPr lang="es-ES" sz="2000" i="1" dirty="0">
              <a:solidFill>
                <a:srgbClr val="0070C0"/>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ítulo 2"/>
          <p:cNvSpPr>
            <a:spLocks noGrp="1"/>
          </p:cNvSpPr>
          <p:nvPr>
            <p:ph idx="1"/>
          </p:nvPr>
        </p:nvSpPr>
        <p:spPr>
          <a:xfrm>
            <a:off x="274639" y="1524000"/>
            <a:ext cx="6083311" cy="4572000"/>
          </a:xfrm>
        </p:spPr>
        <p:txBody>
          <a:bodyPr>
            <a:noAutofit/>
          </a:bodyPr>
          <a:lstStyle/>
          <a:p>
            <a:pPr lvl="0" algn="just">
              <a:buNone/>
            </a:pPr>
            <a:r>
              <a:rPr lang="es-ES_tradnl" sz="2800" dirty="0">
                <a:solidFill>
                  <a:srgbClr val="0070C0"/>
                </a:solidFill>
              </a:rPr>
              <a:t>	</a:t>
            </a:r>
            <a:r>
              <a:rPr lang="en-US" sz="2800" dirty="0">
                <a:solidFill>
                  <a:srgbClr val="0070C0"/>
                </a:solidFill>
              </a:rPr>
              <a:t>It must be included in the management system:</a:t>
            </a:r>
          </a:p>
          <a:p>
            <a:pPr lvl="0" algn="just">
              <a:buNone/>
            </a:pPr>
            <a:endParaRPr lang="en-US" sz="2800" dirty="0">
              <a:solidFill>
                <a:srgbClr val="0070C0"/>
              </a:solidFill>
            </a:endParaRPr>
          </a:p>
          <a:p>
            <a:pPr lvl="1" algn="just"/>
            <a:r>
              <a:rPr lang="en-US" sz="2400" dirty="0">
                <a:solidFill>
                  <a:srgbClr val="0070C0"/>
                </a:solidFill>
              </a:rPr>
              <a:t>A program of monitoring and verification of the different parameters;</a:t>
            </a:r>
          </a:p>
          <a:p>
            <a:pPr lvl="1" algn="just"/>
            <a:r>
              <a:rPr lang="en-US" sz="2400" dirty="0">
                <a:solidFill>
                  <a:srgbClr val="0070C0"/>
                </a:solidFill>
              </a:rPr>
              <a:t>Program of systematic evaluation (internal and external audits);</a:t>
            </a:r>
          </a:p>
          <a:p>
            <a:pPr lvl="1" algn="just"/>
            <a:r>
              <a:rPr lang="en-US" sz="2400" dirty="0">
                <a:solidFill>
                  <a:srgbClr val="0070C0"/>
                </a:solidFill>
              </a:rPr>
              <a:t>Implementation of an improvement program</a:t>
            </a:r>
            <a:endParaRPr lang="pt-BR" sz="2000" dirty="0">
              <a:solidFill>
                <a:srgbClr val="0070C0"/>
              </a:solidFill>
            </a:endParaRPr>
          </a:p>
        </p:txBody>
      </p:sp>
      <p:pic>
        <p:nvPicPr>
          <p:cNvPr id="6" name="Imagem 5" descr="recycling.bmp"/>
          <p:cNvPicPr>
            <a:picLocks noChangeAspect="1"/>
          </p:cNvPicPr>
          <p:nvPr/>
        </p:nvPicPr>
        <p:blipFill>
          <a:blip r:embed="rId2"/>
          <a:stretch>
            <a:fillRect/>
          </a:stretch>
        </p:blipFill>
        <p:spPr>
          <a:xfrm>
            <a:off x="6643702" y="3286124"/>
            <a:ext cx="2383014" cy="2248906"/>
          </a:xfrm>
          <a:prstGeom prst="rect">
            <a:avLst/>
          </a:prstGeom>
        </p:spPr>
      </p:pic>
      <p:sp>
        <p:nvSpPr>
          <p:cNvPr id="7" name="Título 3"/>
          <p:cNvSpPr>
            <a:spLocks noGrp="1"/>
          </p:cNvSpPr>
          <p:nvPr>
            <p:ph type="title"/>
          </p:nvPr>
        </p:nvSpPr>
        <p:spPr/>
        <p:txBody>
          <a:bodyPr/>
          <a:lstStyle/>
          <a:p>
            <a:pPr marL="342900" lvl="1" indent="-342900" algn="r"/>
            <a:r>
              <a:rPr lang="es-ES" sz="2000" i="1" dirty="0" err="1">
                <a:solidFill>
                  <a:srgbClr val="0070C0"/>
                </a:solidFill>
              </a:rPr>
              <a:t>Institutional</a:t>
            </a:r>
            <a:r>
              <a:rPr lang="es-ES" sz="2000" i="1" dirty="0">
                <a:solidFill>
                  <a:srgbClr val="0070C0"/>
                </a:solidFill>
              </a:rPr>
              <a:t> </a:t>
            </a:r>
            <a:r>
              <a:rPr lang="es-ES" sz="2000" i="1" dirty="0" err="1">
                <a:solidFill>
                  <a:srgbClr val="0070C0"/>
                </a:solidFill>
              </a:rPr>
              <a:t>responsibilities</a:t>
            </a:r>
            <a:endParaRPr lang="es-ES" sz="2000" i="1" dirty="0">
              <a:solidFill>
                <a:srgbClr val="0070C0"/>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a:xfrm>
            <a:off x="0" y="1857364"/>
            <a:ext cx="9144000" cy="2047884"/>
          </a:xfrm>
        </p:spPr>
        <p:txBody>
          <a:bodyPr/>
          <a:lstStyle/>
          <a:p>
            <a:pPr marL="342900" lvl="0" indent="-342900" algn="ctr"/>
            <a:r>
              <a:rPr lang="en-US" sz="2800" i="1" dirty="0">
                <a:solidFill>
                  <a:srgbClr val="0070C0"/>
                </a:solidFill>
              </a:rPr>
              <a:t>Responsibilities of employers, owners and workers and cooperation among them.</a:t>
            </a:r>
            <a:br>
              <a:rPr lang="en-US" sz="2800" i="1" dirty="0">
                <a:solidFill>
                  <a:srgbClr val="0070C0"/>
                </a:solidFill>
              </a:rPr>
            </a:br>
            <a:r>
              <a:rPr lang="en-US" sz="2800" i="1" dirty="0">
                <a:solidFill>
                  <a:srgbClr val="0070C0"/>
                </a:solidFill>
              </a:rPr>
              <a:t>General responsibilities of employers and owners</a:t>
            </a:r>
            <a:endParaRPr lang="pt-B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ítulo 2"/>
          <p:cNvSpPr>
            <a:spLocks noGrp="1"/>
          </p:cNvSpPr>
          <p:nvPr>
            <p:ph idx="1"/>
          </p:nvPr>
        </p:nvSpPr>
        <p:spPr>
          <a:xfrm>
            <a:off x="1928794" y="1714488"/>
            <a:ext cx="6500858" cy="2547942"/>
          </a:xfrm>
        </p:spPr>
        <p:txBody>
          <a:bodyPr>
            <a:noAutofit/>
          </a:bodyPr>
          <a:lstStyle/>
          <a:p>
            <a:pPr lvl="1" algn="just"/>
            <a:r>
              <a:rPr lang="en-US" dirty="0">
                <a:solidFill>
                  <a:srgbClr val="0070C0"/>
                </a:solidFill>
              </a:rPr>
              <a:t>It must be established that the holder of the authorization is the maximum responsible for protection and security;</a:t>
            </a:r>
          </a:p>
          <a:p>
            <a:pPr lvl="1" algn="just"/>
            <a:endParaRPr lang="en-US" dirty="0">
              <a:solidFill>
                <a:srgbClr val="0070C0"/>
              </a:solidFill>
            </a:endParaRPr>
          </a:p>
          <a:p>
            <a:pPr lvl="1" algn="just"/>
            <a:r>
              <a:rPr lang="en-US" dirty="0">
                <a:solidFill>
                  <a:srgbClr val="0070C0"/>
                </a:solidFill>
              </a:rPr>
              <a:t>The responsibilities of all personnel involved in the practice must be clearly defined;</a:t>
            </a:r>
            <a:endParaRPr lang="pt-BR" dirty="0">
              <a:solidFill>
                <a:srgbClr val="0070C0"/>
              </a:solidFill>
            </a:endParaRPr>
          </a:p>
        </p:txBody>
      </p:sp>
      <p:pic>
        <p:nvPicPr>
          <p:cNvPr id="5" name="Imagem 4" descr="imagesCABMDQQQ.jpg"/>
          <p:cNvPicPr>
            <a:picLocks noChangeAspect="1"/>
          </p:cNvPicPr>
          <p:nvPr/>
        </p:nvPicPr>
        <p:blipFill>
          <a:blip r:embed="rId2"/>
          <a:stretch>
            <a:fillRect/>
          </a:stretch>
        </p:blipFill>
        <p:spPr>
          <a:xfrm>
            <a:off x="357158" y="2000240"/>
            <a:ext cx="1714512" cy="1714512"/>
          </a:xfrm>
          <a:prstGeom prst="rect">
            <a:avLst/>
          </a:prstGeom>
        </p:spPr>
      </p:pic>
      <p:sp>
        <p:nvSpPr>
          <p:cNvPr id="7" name="Título 3"/>
          <p:cNvSpPr txBox="1">
            <a:spLocks/>
          </p:cNvSpPr>
          <p:nvPr/>
        </p:nvSpPr>
        <p:spPr bwMode="black">
          <a:xfrm>
            <a:off x="434975" y="250825"/>
            <a:ext cx="8534400" cy="762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342900" lvl="1" indent="-342900" algn="r" fontAlgn="base">
              <a:spcBef>
                <a:spcPct val="20000"/>
              </a:spcBef>
              <a:spcAft>
                <a:spcPct val="0"/>
              </a:spcAft>
              <a:defRPr/>
            </a:pPr>
            <a:r>
              <a:rPr lang="es-ES" sz="2000" i="1" dirty="0" err="1">
                <a:solidFill>
                  <a:srgbClr val="0070C0"/>
                </a:solidFill>
              </a:rPr>
              <a:t>Institutional</a:t>
            </a:r>
            <a:r>
              <a:rPr lang="es-ES" sz="2000" i="1" dirty="0">
                <a:solidFill>
                  <a:srgbClr val="0070C0"/>
                </a:solidFill>
              </a:rPr>
              <a:t> </a:t>
            </a:r>
            <a:r>
              <a:rPr lang="es-ES" sz="2000" i="1" dirty="0" err="1">
                <a:solidFill>
                  <a:srgbClr val="0070C0"/>
                </a:solidFill>
              </a:rPr>
              <a:t>responsibilities</a:t>
            </a:r>
            <a:endParaRPr kumimoji="0" lang="es-ES" sz="2000" b="1" i="1" u="none" strike="noStrike" kern="0" cap="none" spc="0" normalizeH="0" baseline="0" noProof="0" dirty="0">
              <a:ln>
                <a:noFill/>
              </a:ln>
              <a:solidFill>
                <a:srgbClr val="0070C0"/>
              </a:solidFill>
              <a:effectLst/>
              <a:uLnTx/>
              <a:uFillTx/>
              <a:latin typeface="Arial" charset="0"/>
            </a:endParaRPr>
          </a:p>
        </p:txBody>
      </p:sp>
    </p:spTree>
  </p:cSld>
  <p:clrMapOvr>
    <a:masterClrMapping/>
  </p:clrMapOvr>
</p:sld>
</file>

<file path=ppt/theme/theme1.xml><?xml version="1.0" encoding="utf-8"?>
<a:theme xmlns:a="http://schemas.openxmlformats.org/drawingml/2006/main" name="Tema2">
  <a:themeElements>
    <a:clrScheme name="">
      <a:dk1>
        <a:srgbClr val="000000"/>
      </a:dk1>
      <a:lt1>
        <a:srgbClr val="F9F0DF"/>
      </a:lt1>
      <a:dk2>
        <a:srgbClr val="003399"/>
      </a:dk2>
      <a:lt2>
        <a:srgbClr val="000000"/>
      </a:lt2>
      <a:accent1>
        <a:srgbClr val="99CCFF"/>
      </a:accent1>
      <a:accent2>
        <a:srgbClr val="8681B8"/>
      </a:accent2>
      <a:accent3>
        <a:srgbClr val="FBF6EC"/>
      </a:accent3>
      <a:accent4>
        <a:srgbClr val="000000"/>
      </a:accent4>
      <a:accent5>
        <a:srgbClr val="CAE2FF"/>
      </a:accent5>
      <a:accent6>
        <a:srgbClr val="7974A6"/>
      </a:accent6>
      <a:hlink>
        <a:srgbClr val="003399"/>
      </a:hlink>
      <a:folHlink>
        <a:srgbClr val="3366CC"/>
      </a:folHlink>
    </a:clrScheme>
    <a:fontScheme name="IAEAlight">
      <a:majorFont>
        <a:latin typeface="Arial"/>
        <a:ea typeface=""/>
        <a:cs typeface=""/>
      </a:majorFont>
      <a:minorFont>
        <a:latin typeface="Arial"/>
        <a:ea typeface=""/>
        <a:cs typeface=""/>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17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952500" marR="0" indent="-285750" algn="l" defTabSz="914400" rtl="0" eaLnBrk="1" fontAlgn="base" latinLnBrk="0" hangingPunct="1">
          <a:lnSpc>
            <a:spcPct val="100000"/>
          </a:lnSpc>
          <a:spcBef>
            <a:spcPct val="30000"/>
          </a:spcBef>
          <a:spcAft>
            <a:spcPct val="0"/>
          </a:spcAft>
          <a:buClrTx/>
          <a:buSzTx/>
          <a:buFontTx/>
          <a:buChar char="•"/>
          <a:tabLst/>
          <a:defRPr kumimoji="0" lang="en-US" sz="2400" b="1" i="0" u="none" strike="noStrike" cap="none" normalizeH="0" baseline="0" smtClean="0">
            <a:ln>
              <a:noFill/>
            </a:ln>
            <a:solidFill>
              <a:schemeClr val="tx2"/>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17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952500" marR="0" indent="-285750" algn="l" defTabSz="914400" rtl="0" eaLnBrk="1" fontAlgn="base" latinLnBrk="0" hangingPunct="1">
          <a:lnSpc>
            <a:spcPct val="100000"/>
          </a:lnSpc>
          <a:spcBef>
            <a:spcPct val="30000"/>
          </a:spcBef>
          <a:spcAft>
            <a:spcPct val="0"/>
          </a:spcAft>
          <a:buClrTx/>
          <a:buSzTx/>
          <a:buFontTx/>
          <a:buChar char="•"/>
          <a:tabLst/>
          <a:defRPr kumimoji="0" lang="en-US" sz="2400" b="1" i="0" u="none" strike="noStrike" cap="none" normalizeH="0" baseline="0" smtClean="0">
            <a:ln>
              <a:noFill/>
            </a:ln>
            <a:solidFill>
              <a:schemeClr val="tx2"/>
            </a:solidFill>
            <a:effectLst/>
            <a:latin typeface="Arial" charset="0"/>
          </a:defRPr>
        </a:defPPr>
      </a:lstStyle>
    </a:lnDef>
  </a:objectDefaults>
  <a:extraClrSchemeLst>
    <a:extraClrScheme>
      <a:clrScheme name="IAEAlight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IAEAlight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IAEAlight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IAEAlight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IAEAlight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IAEAlight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IAEAlight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Tema2</Template>
  <TotalTime>1471</TotalTime>
  <Words>652</Words>
  <Application>Microsoft Office PowerPoint</Application>
  <PresentationFormat>Presentación en pantalla (4:3)</PresentationFormat>
  <Paragraphs>71</Paragraphs>
  <Slides>23</Slides>
  <Notes>0</Notes>
  <HiddenSlides>0</HiddenSlides>
  <MMClips>0</MMClips>
  <ScaleCrop>false</ScaleCrop>
  <HeadingPairs>
    <vt:vector size="6" baseType="variant">
      <vt:variant>
        <vt:lpstr>Fuentes usadas</vt:lpstr>
      </vt:variant>
      <vt:variant>
        <vt:i4>2</vt:i4>
      </vt:variant>
      <vt:variant>
        <vt:lpstr>Tema</vt:lpstr>
      </vt:variant>
      <vt:variant>
        <vt:i4>1</vt:i4>
      </vt:variant>
      <vt:variant>
        <vt:lpstr>Títulos de diapositiva</vt:lpstr>
      </vt:variant>
      <vt:variant>
        <vt:i4>23</vt:i4>
      </vt:variant>
    </vt:vector>
  </HeadingPairs>
  <TitlesOfParts>
    <vt:vector size="26" baseType="lpstr">
      <vt:lpstr>Arial</vt:lpstr>
      <vt:lpstr>Wingdings</vt:lpstr>
      <vt:lpstr>Tema2</vt:lpstr>
      <vt:lpstr>Management system and responsibilities of employers, workers and owners and cooperation between them</vt:lpstr>
      <vt:lpstr>Presentación de PowerPoint</vt:lpstr>
      <vt:lpstr>Presentación de PowerPoint</vt:lpstr>
      <vt:lpstr>Responsabilidades institucionales</vt:lpstr>
      <vt:lpstr>Institutional responsibilities</vt:lpstr>
      <vt:lpstr>Institutional responsibilities</vt:lpstr>
      <vt:lpstr>Institutional responsibilities</vt:lpstr>
      <vt:lpstr>Responsibilities of employers, owners and workers and cooperation among them. General responsibilities of employers and owners</vt:lpstr>
      <vt:lpstr>Presentación de PowerPoint</vt:lpstr>
      <vt:lpstr>Institutional responsibilities</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rgutterres</dc:creator>
  <cp:lastModifiedBy>Luis Jova</cp:lastModifiedBy>
  <cp:revision>99</cp:revision>
  <dcterms:created xsi:type="dcterms:W3CDTF">2012-06-03T20:22:50Z</dcterms:created>
  <dcterms:modified xsi:type="dcterms:W3CDTF">2019-04-14T17:45:50Z</dcterms:modified>
</cp:coreProperties>
</file>